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png&amp;ehk=8P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3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4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5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6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7.xml" ContentType="application/vnd.openxmlformats-officedocument.theme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17" r:id="rId1"/>
    <p:sldMasterId id="2147483842" r:id="rId2"/>
    <p:sldMasterId id="2147483938" r:id="rId3"/>
    <p:sldMasterId id="2147483970" r:id="rId4"/>
    <p:sldMasterId id="2147483977" r:id="rId5"/>
    <p:sldMasterId id="2147484003" r:id="rId6"/>
    <p:sldMasterId id="2147484034" r:id="rId7"/>
    <p:sldMasterId id="2147484063" r:id="rId8"/>
  </p:sldMasterIdLst>
  <p:notesMasterIdLst>
    <p:notesMasterId r:id="rId30"/>
  </p:notesMasterIdLst>
  <p:sldIdLst>
    <p:sldId id="256" r:id="rId9"/>
    <p:sldId id="270" r:id="rId10"/>
    <p:sldId id="1894" r:id="rId11"/>
    <p:sldId id="527" r:id="rId12"/>
    <p:sldId id="3199" r:id="rId13"/>
    <p:sldId id="2127" r:id="rId14"/>
    <p:sldId id="1787" r:id="rId15"/>
    <p:sldId id="1846" r:id="rId16"/>
    <p:sldId id="257" r:id="rId17"/>
    <p:sldId id="260" r:id="rId18"/>
    <p:sldId id="3214" r:id="rId19"/>
    <p:sldId id="263" r:id="rId20"/>
    <p:sldId id="267" r:id="rId21"/>
    <p:sldId id="1590" r:id="rId22"/>
    <p:sldId id="268" r:id="rId23"/>
    <p:sldId id="3212" r:id="rId24"/>
    <p:sldId id="533" r:id="rId25"/>
    <p:sldId id="534" r:id="rId26"/>
    <p:sldId id="3208" r:id="rId27"/>
    <p:sldId id="3216" r:id="rId28"/>
    <p:sldId id="3215" r:id="rId29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9C678D-317A-4E0B-AF03-6BB88AF18403}" v="49" dt="2018-11-07T00:20:52.944"/>
    <p1510:client id="{085FEBF7-37A7-474D-A4F8-30D494C68665}" v="127" dt="2018-11-07T01:06:51.9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3" d="100"/>
          <a:sy n="83" d="100"/>
        </p:scale>
        <p:origin x="648" y="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-1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microsoft.com/office/2015/10/relationships/revisionInfo" Target="revisionInfo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Master" Target="slideMasters/slideMaster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e Glover (DPE AUSTRALIA)" userId="fc7c5a90-86aa-4465-976c-7ac5389836bc" providerId="ADAL" clId="{BC1A8113-0295-41F3-A408-D85DB541FA50}"/>
    <pc:docChg chg="custSel modSld modMainMaster">
      <pc:chgData name="Dave Glover (DPE AUSTRALIA)" userId="fc7c5a90-86aa-4465-976c-7ac5389836bc" providerId="ADAL" clId="{BC1A8113-0295-41F3-A408-D85DB541FA50}" dt="2018-09-19T22:48:24.146" v="32"/>
      <pc:docMkLst>
        <pc:docMk/>
      </pc:docMkLst>
      <pc:sldChg chg="modSp">
        <pc:chgData name="Dave Glover (DPE AUSTRALIA)" userId="fc7c5a90-86aa-4465-976c-7ac5389836bc" providerId="ADAL" clId="{BC1A8113-0295-41F3-A408-D85DB541FA50}" dt="2018-09-19T22:35:25.718" v="31" actId="20577"/>
        <pc:sldMkLst>
          <pc:docMk/>
          <pc:sldMk cId="690845564" sldId="3216"/>
        </pc:sldMkLst>
        <pc:spChg chg="mod">
          <ac:chgData name="Dave Glover (DPE AUSTRALIA)" userId="fc7c5a90-86aa-4465-976c-7ac5389836bc" providerId="ADAL" clId="{BC1A8113-0295-41F3-A408-D85DB541FA50}" dt="2018-09-19T22:35:25.718" v="31" actId="20577"/>
          <ac:spMkLst>
            <pc:docMk/>
            <pc:sldMk cId="690845564" sldId="3216"/>
            <ac:spMk id="5" creationId="{980BC863-F852-4B6F-9CDD-14B55A472FDA}"/>
          </ac:spMkLst>
        </pc:spChg>
      </pc:sldChg>
      <pc:sldMasterChg chg="modSldLayout">
        <pc:chgData name="Dave Glover (DPE AUSTRALIA)" userId="fc7c5a90-86aa-4465-976c-7ac5389836bc" providerId="ADAL" clId="{BC1A8113-0295-41F3-A408-D85DB541FA50}" dt="2018-09-19T22:34:25.081" v="1" actId="478"/>
        <pc:sldMasterMkLst>
          <pc:docMk/>
          <pc:sldMasterMk cId="3143982228" sldId="2147483817"/>
        </pc:sldMasterMkLst>
        <pc:sldLayoutChg chg="delSp">
          <pc:chgData name="Dave Glover (DPE AUSTRALIA)" userId="fc7c5a90-86aa-4465-976c-7ac5389836bc" providerId="ADAL" clId="{BC1A8113-0295-41F3-A408-D85DB541FA50}" dt="2018-09-19T22:34:25.081" v="1" actId="478"/>
          <pc:sldLayoutMkLst>
            <pc:docMk/>
            <pc:sldMasterMk cId="3143982228" sldId="2147483817"/>
            <pc:sldLayoutMk cId="4280372201" sldId="2147483818"/>
          </pc:sldLayoutMkLst>
          <pc:picChg chg="del">
            <ac:chgData name="Dave Glover (DPE AUSTRALIA)" userId="fc7c5a90-86aa-4465-976c-7ac5389836bc" providerId="ADAL" clId="{BC1A8113-0295-41F3-A408-D85DB541FA50}" dt="2018-09-19T22:34:25.081" v="1" actId="478"/>
            <ac:picMkLst>
              <pc:docMk/>
              <pc:sldMasterMk cId="3143982228" sldId="2147483817"/>
              <pc:sldLayoutMk cId="4280372201" sldId="2147483818"/>
              <ac:picMk id="7" creationId="{EC7B8511-5FFF-4742-9851-69AD6CEB92CC}"/>
            </ac:picMkLst>
          </pc:picChg>
          <pc:picChg chg="del">
            <ac:chgData name="Dave Glover (DPE AUSTRALIA)" userId="fc7c5a90-86aa-4465-976c-7ac5389836bc" providerId="ADAL" clId="{BC1A8113-0295-41F3-A408-D85DB541FA50}" dt="2018-09-19T22:34:23.103" v="0" actId="478"/>
            <ac:picMkLst>
              <pc:docMk/>
              <pc:sldMasterMk cId="3143982228" sldId="2147483817"/>
              <pc:sldLayoutMk cId="4280372201" sldId="2147483818"/>
              <ac:picMk id="12" creationId="{E3789853-75FB-40EB-BBF5-D17C49C64E3F}"/>
            </ac:picMkLst>
          </pc:picChg>
        </pc:sldLayoutChg>
      </pc:sldMasterChg>
    </pc:docChg>
  </pc:docChgLst>
  <pc:docChgLst>
    <pc:chgData name="Dave Glover (DPE AUSTRALIA)" userId="S::dglover@microsoft.com::fc7c5a90-86aa-4465-976c-7ac5389836bc" providerId="AD" clId="Web-{BAD72A16-8019-619E-3919-ACEA41428877}"/>
    <pc:docChg chg="modSld">
      <pc:chgData name="Dave Glover (DPE AUSTRALIA)" userId="S::dglover@microsoft.com::fc7c5a90-86aa-4465-976c-7ac5389836bc" providerId="AD" clId="Web-{BAD72A16-8019-619E-3919-ACEA41428877}" dt="2018-09-19T22:30:02.429" v="119" actId="20577"/>
      <pc:docMkLst>
        <pc:docMk/>
      </pc:docMkLst>
      <pc:sldChg chg="modSp">
        <pc:chgData name="Dave Glover (DPE AUSTRALIA)" userId="S::dglover@microsoft.com::fc7c5a90-86aa-4465-976c-7ac5389836bc" providerId="AD" clId="Web-{BAD72A16-8019-619E-3919-ACEA41428877}" dt="2018-09-19T22:30:02.429" v="118" actId="20577"/>
        <pc:sldMkLst>
          <pc:docMk/>
          <pc:sldMk cId="0" sldId="260"/>
        </pc:sldMkLst>
        <pc:spChg chg="mod">
          <ac:chgData name="Dave Glover (DPE AUSTRALIA)" userId="S::dglover@microsoft.com::fc7c5a90-86aa-4465-976c-7ac5389836bc" providerId="AD" clId="Web-{BAD72A16-8019-619E-3919-ACEA41428877}" dt="2018-09-19T22:30:02.429" v="118" actId="20577"/>
          <ac:spMkLst>
            <pc:docMk/>
            <pc:sldMk cId="0" sldId="260"/>
            <ac:spMk id="5" creationId="{787290DD-6280-4DC9-844D-DA6011D1079B}"/>
          </ac:spMkLst>
        </pc:spChg>
      </pc:sldChg>
      <pc:sldChg chg="delSp modSp">
        <pc:chgData name="Dave Glover (DPE AUSTRALIA)" userId="S::dglover@microsoft.com::fc7c5a90-86aa-4465-976c-7ac5389836bc" providerId="AD" clId="Web-{BAD72A16-8019-619E-3919-ACEA41428877}" dt="2018-09-19T22:26:59.519" v="24" actId="20577"/>
        <pc:sldMkLst>
          <pc:docMk/>
          <pc:sldMk cId="2204276576" sldId="1846"/>
        </pc:sldMkLst>
        <pc:spChg chg="mod">
          <ac:chgData name="Dave Glover (DPE AUSTRALIA)" userId="S::dglover@microsoft.com::fc7c5a90-86aa-4465-976c-7ac5389836bc" providerId="AD" clId="Web-{BAD72A16-8019-619E-3919-ACEA41428877}" dt="2018-09-19T22:26:35.987" v="14" actId="20577"/>
          <ac:spMkLst>
            <pc:docMk/>
            <pc:sldMk cId="2204276576" sldId="1846"/>
            <ac:spMk id="3" creationId="{0ACFDAB3-C7A9-411B-88B2-D1B8DBAB667A}"/>
          </ac:spMkLst>
        </pc:spChg>
        <pc:spChg chg="mod">
          <ac:chgData name="Dave Glover (DPE AUSTRALIA)" userId="S::dglover@microsoft.com::fc7c5a90-86aa-4465-976c-7ac5389836bc" providerId="AD" clId="Web-{BAD72A16-8019-619E-3919-ACEA41428877}" dt="2018-09-19T22:26:59.519" v="24" actId="20577"/>
          <ac:spMkLst>
            <pc:docMk/>
            <pc:sldMk cId="2204276576" sldId="1846"/>
            <ac:spMk id="4" creationId="{00000000-0000-0000-0000-000000000000}"/>
          </ac:spMkLst>
        </pc:spChg>
        <pc:spChg chg="del">
          <ac:chgData name="Dave Glover (DPE AUSTRALIA)" userId="S::dglover@microsoft.com::fc7c5a90-86aa-4465-976c-7ac5389836bc" providerId="AD" clId="Web-{BAD72A16-8019-619E-3919-ACEA41428877}" dt="2018-09-19T22:26:49.018" v="17"/>
          <ac:spMkLst>
            <pc:docMk/>
            <pc:sldMk cId="2204276576" sldId="1846"/>
            <ac:spMk id="5" creationId="{1EBCA533-414F-4B7B-B1A2-C41D18BD1536}"/>
          </ac:spMkLst>
        </pc:spChg>
      </pc:sldChg>
    </pc:docChg>
  </pc:docChgLst>
  <pc:docChgLst>
    <pc:chgData name="Dave Glover (APEX)" userId="fc7c5a90-86aa-4465-976c-7ac5389836bc" providerId="ADAL" clId="{085FEBF7-37A7-474D-A4F8-30D494C68665}"/>
    <pc:docChg chg="undo custSel addSld delSld modSld sldOrd">
      <pc:chgData name="Dave Glover (APEX)" userId="fc7c5a90-86aa-4465-976c-7ac5389836bc" providerId="ADAL" clId="{085FEBF7-37A7-474D-A4F8-30D494C68665}" dt="2018-11-07T01:06:52.056" v="353" actId="27636"/>
      <pc:docMkLst>
        <pc:docMk/>
      </pc:docMkLst>
      <pc:sldChg chg="addSp modSp">
        <pc:chgData name="Dave Glover (APEX)" userId="fc7c5a90-86aa-4465-976c-7ac5389836bc" providerId="ADAL" clId="{085FEBF7-37A7-474D-A4F8-30D494C68665}" dt="2018-11-07T00:41:14.677" v="231" actId="1036"/>
        <pc:sldMkLst>
          <pc:docMk/>
          <pc:sldMk cId="0" sldId="256"/>
        </pc:sldMkLst>
        <pc:spChg chg="mod">
          <ac:chgData name="Dave Glover (APEX)" userId="fc7c5a90-86aa-4465-976c-7ac5389836bc" providerId="ADAL" clId="{085FEBF7-37A7-474D-A4F8-30D494C68665}" dt="2018-11-07T00:28:31.211" v="57" actId="20577"/>
          <ac:spMkLst>
            <pc:docMk/>
            <pc:sldMk cId="0" sldId="256"/>
            <ac:spMk id="4" creationId="{37263C86-EE63-44A6-93D3-1638B15CFDB4}"/>
          </ac:spMkLst>
        </pc:spChg>
        <pc:picChg chg="add mod">
          <ac:chgData name="Dave Glover (APEX)" userId="fc7c5a90-86aa-4465-976c-7ac5389836bc" providerId="ADAL" clId="{085FEBF7-37A7-474D-A4F8-30D494C68665}" dt="2018-11-07T00:41:14.677" v="231" actId="1036"/>
          <ac:picMkLst>
            <pc:docMk/>
            <pc:sldMk cId="0" sldId="256"/>
            <ac:picMk id="3" creationId="{9C14CAB5-3266-47E7-A5CC-15FA45CAC56C}"/>
          </ac:picMkLst>
        </pc:picChg>
      </pc:sldChg>
      <pc:sldChg chg="modSp">
        <pc:chgData name="Dave Glover (APEX)" userId="fc7c5a90-86aa-4465-976c-7ac5389836bc" providerId="ADAL" clId="{085FEBF7-37A7-474D-A4F8-30D494C68665}" dt="2018-11-07T00:58:37.433" v="242" actId="12"/>
        <pc:sldMkLst>
          <pc:docMk/>
          <pc:sldMk cId="0" sldId="257"/>
        </pc:sldMkLst>
        <pc:spChg chg="mod">
          <ac:chgData name="Dave Glover (APEX)" userId="fc7c5a90-86aa-4465-976c-7ac5389836bc" providerId="ADAL" clId="{085FEBF7-37A7-474D-A4F8-30D494C68665}" dt="2018-11-07T00:58:26.887" v="240" actId="12"/>
          <ac:spMkLst>
            <pc:docMk/>
            <pc:sldMk cId="0" sldId="257"/>
            <ac:spMk id="2" creationId="{4081E059-DDBA-4AD4-885F-2BAF61F72B1D}"/>
          </ac:spMkLst>
        </pc:spChg>
        <pc:spChg chg="mod">
          <ac:chgData name="Dave Glover (APEX)" userId="fc7c5a90-86aa-4465-976c-7ac5389836bc" providerId="ADAL" clId="{085FEBF7-37A7-474D-A4F8-30D494C68665}" dt="2018-11-07T00:58:37.433" v="242" actId="12"/>
          <ac:spMkLst>
            <pc:docMk/>
            <pc:sldMk cId="0" sldId="257"/>
            <ac:spMk id="11" creationId="{F705583B-CC9B-4570-ADB0-8DF5862CBB2C}"/>
          </ac:spMkLst>
        </pc:spChg>
      </pc:sldChg>
      <pc:sldChg chg="modSp">
        <pc:chgData name="Dave Glover (APEX)" userId="fc7c5a90-86aa-4465-976c-7ac5389836bc" providerId="ADAL" clId="{085FEBF7-37A7-474D-A4F8-30D494C68665}" dt="2018-11-07T00:30:58.356" v="102" actId="20577"/>
        <pc:sldMkLst>
          <pc:docMk/>
          <pc:sldMk cId="0" sldId="260"/>
        </pc:sldMkLst>
        <pc:spChg chg="mod">
          <ac:chgData name="Dave Glover (APEX)" userId="fc7c5a90-86aa-4465-976c-7ac5389836bc" providerId="ADAL" clId="{085FEBF7-37A7-474D-A4F8-30D494C68665}" dt="2018-11-07T00:30:58.356" v="102" actId="20577"/>
          <ac:spMkLst>
            <pc:docMk/>
            <pc:sldMk cId="0" sldId="260"/>
            <ac:spMk id="5" creationId="{787290DD-6280-4DC9-844D-DA6011D1079B}"/>
          </ac:spMkLst>
        </pc:spChg>
      </pc:sldChg>
      <pc:sldChg chg="modTransition">
        <pc:chgData name="Dave Glover (APEX)" userId="fc7c5a90-86aa-4465-976c-7ac5389836bc" providerId="ADAL" clId="{085FEBF7-37A7-474D-A4F8-30D494C68665}" dt="2018-11-07T00:48:49.554" v="233"/>
        <pc:sldMkLst>
          <pc:docMk/>
          <pc:sldMk cId="712161004" sldId="270"/>
        </pc:sldMkLst>
      </pc:sldChg>
      <pc:sldChg chg="ord">
        <pc:chgData name="Dave Glover (APEX)" userId="fc7c5a90-86aa-4465-976c-7ac5389836bc" providerId="ADAL" clId="{085FEBF7-37A7-474D-A4F8-30D494C68665}" dt="2018-11-07T00:54:58.914" v="238"/>
        <pc:sldMkLst>
          <pc:docMk/>
          <pc:sldMk cId="3294505601" sldId="527"/>
        </pc:sldMkLst>
      </pc:sldChg>
      <pc:sldChg chg="modSp">
        <pc:chgData name="Dave Glover (APEX)" userId="fc7c5a90-86aa-4465-976c-7ac5389836bc" providerId="ADAL" clId="{085FEBF7-37A7-474D-A4F8-30D494C68665}" dt="2018-11-07T01:06:52.056" v="353" actId="27636"/>
        <pc:sldMkLst>
          <pc:docMk/>
          <pc:sldMk cId="2935392312" sldId="534"/>
        </pc:sldMkLst>
        <pc:spChg chg="mod">
          <ac:chgData name="Dave Glover (APEX)" userId="fc7c5a90-86aa-4465-976c-7ac5389836bc" providerId="ADAL" clId="{085FEBF7-37A7-474D-A4F8-30D494C68665}" dt="2018-11-07T01:06:52.056" v="353" actId="27636"/>
          <ac:spMkLst>
            <pc:docMk/>
            <pc:sldMk cId="2935392312" sldId="534"/>
            <ac:spMk id="3" creationId="{F7B60367-2C99-46BA-BFD4-26ED2B9B4EA9}"/>
          </ac:spMkLst>
        </pc:spChg>
      </pc:sldChg>
      <pc:sldChg chg="add del ord modTransition">
        <pc:chgData name="Dave Glover (APEX)" userId="fc7c5a90-86aa-4465-976c-7ac5389836bc" providerId="ADAL" clId="{085FEBF7-37A7-474D-A4F8-30D494C68665}" dt="2018-11-07T00:53:33.444" v="236" actId="2696"/>
        <pc:sldMkLst>
          <pc:docMk/>
          <pc:sldMk cId="222964782" sldId="1417"/>
        </pc:sldMkLst>
      </pc:sldChg>
      <pc:sldChg chg="del">
        <pc:chgData name="Dave Glover (APEX)" userId="fc7c5a90-86aa-4465-976c-7ac5389836bc" providerId="ADAL" clId="{085FEBF7-37A7-474D-A4F8-30D494C68665}" dt="2018-11-07T01:00:46.703" v="243" actId="2696"/>
        <pc:sldMkLst>
          <pc:docMk/>
          <pc:sldMk cId="1395927817" sldId="1624"/>
        </pc:sldMkLst>
      </pc:sldChg>
      <pc:sldChg chg="modSp ord">
        <pc:chgData name="Dave Glover (APEX)" userId="fc7c5a90-86aa-4465-976c-7ac5389836bc" providerId="ADAL" clId="{085FEBF7-37A7-474D-A4F8-30D494C68665}" dt="2018-11-07T00:29:19.538" v="64" actId="113"/>
        <pc:sldMkLst>
          <pc:docMk/>
          <pc:sldMk cId="965448459" sldId="1787"/>
        </pc:sldMkLst>
        <pc:spChg chg="mod">
          <ac:chgData name="Dave Glover (APEX)" userId="fc7c5a90-86aa-4465-976c-7ac5389836bc" providerId="ADAL" clId="{085FEBF7-37A7-474D-A4F8-30D494C68665}" dt="2018-11-07T00:29:19.538" v="64" actId="113"/>
          <ac:spMkLst>
            <pc:docMk/>
            <pc:sldMk cId="965448459" sldId="1787"/>
            <ac:spMk id="3" creationId="{EE7C3FF7-2730-4A71-9D78-5FCEE41A5280}"/>
          </ac:spMkLst>
        </pc:spChg>
      </pc:sldChg>
      <pc:sldChg chg="add">
        <pc:chgData name="Dave Glover (APEX)" userId="fc7c5a90-86aa-4465-976c-7ac5389836bc" providerId="ADAL" clId="{085FEBF7-37A7-474D-A4F8-30D494C68665}" dt="2018-11-07T00:48:22.503" v="232"/>
        <pc:sldMkLst>
          <pc:docMk/>
          <pc:sldMk cId="3291566203" sldId="1894"/>
        </pc:sldMkLst>
      </pc:sldChg>
      <pc:sldChg chg="modTransition">
        <pc:chgData name="Dave Glover (APEX)" userId="fc7c5a90-86aa-4465-976c-7ac5389836bc" providerId="ADAL" clId="{085FEBF7-37A7-474D-A4F8-30D494C68665}" dt="2018-11-07T00:51:55.838" v="234"/>
        <pc:sldMkLst>
          <pc:docMk/>
          <pc:sldMk cId="3759555865" sldId="2127"/>
        </pc:sldMkLst>
      </pc:sldChg>
      <pc:sldChg chg="modSp">
        <pc:chgData name="Dave Glover (APEX)" userId="fc7c5a90-86aa-4465-976c-7ac5389836bc" providerId="ADAL" clId="{085FEBF7-37A7-474D-A4F8-30D494C68665}" dt="2018-11-07T00:32:12.376" v="119" actId="27636"/>
        <pc:sldMkLst>
          <pc:docMk/>
          <pc:sldMk cId="254325832" sldId="3208"/>
        </pc:sldMkLst>
        <pc:spChg chg="mod">
          <ac:chgData name="Dave Glover (APEX)" userId="fc7c5a90-86aa-4465-976c-7ac5389836bc" providerId="ADAL" clId="{085FEBF7-37A7-474D-A4F8-30D494C68665}" dt="2018-11-07T00:32:12.376" v="119" actId="27636"/>
          <ac:spMkLst>
            <pc:docMk/>
            <pc:sldMk cId="254325832" sldId="3208"/>
            <ac:spMk id="5" creationId="{CA968B8D-C8EE-4136-8027-4DD3055E5DB0}"/>
          </ac:spMkLst>
        </pc:spChg>
      </pc:sldChg>
      <pc:sldChg chg="del">
        <pc:chgData name="Dave Glover (APEX)" userId="fc7c5a90-86aa-4465-976c-7ac5389836bc" providerId="ADAL" clId="{085FEBF7-37A7-474D-A4F8-30D494C68665}" dt="2018-11-07T00:52:03.543" v="235" actId="2696"/>
        <pc:sldMkLst>
          <pc:docMk/>
          <pc:sldMk cId="816114508" sldId="3217"/>
        </pc:sldMkLst>
      </pc:sldChg>
      <pc:sldChg chg="del">
        <pc:chgData name="Dave Glover (APEX)" userId="fc7c5a90-86aa-4465-976c-7ac5389836bc" providerId="ADAL" clId="{085FEBF7-37A7-474D-A4F8-30D494C68665}" dt="2018-11-07T00:33:18.899" v="120" actId="2696"/>
        <pc:sldMkLst>
          <pc:docMk/>
          <pc:sldMk cId="39678645" sldId="3218"/>
        </pc:sldMkLst>
      </pc:sldChg>
      <pc:sldMasterChg chg="delSldLayout">
        <pc:chgData name="Dave Glover (APEX)" userId="fc7c5a90-86aa-4465-976c-7ac5389836bc" providerId="ADAL" clId="{085FEBF7-37A7-474D-A4F8-30D494C68665}" dt="2018-11-07T01:00:46.762" v="244" actId="2696"/>
        <pc:sldMasterMkLst>
          <pc:docMk/>
          <pc:sldMasterMk cId="3143982228" sldId="2147483817"/>
        </pc:sldMasterMkLst>
        <pc:sldLayoutChg chg="del">
          <pc:chgData name="Dave Glover (APEX)" userId="fc7c5a90-86aa-4465-976c-7ac5389836bc" providerId="ADAL" clId="{085FEBF7-37A7-474D-A4F8-30D494C68665}" dt="2018-11-07T01:00:46.762" v="244" actId="2696"/>
          <pc:sldLayoutMkLst>
            <pc:docMk/>
            <pc:sldMasterMk cId="3143982228" sldId="2147483817"/>
            <pc:sldLayoutMk cId="3022654554" sldId="2147484100"/>
          </pc:sldLayoutMkLst>
        </pc:sldLayoutChg>
      </pc:sldMasterChg>
    </pc:docChg>
  </pc:docChgLst>
  <pc:docChgLst>
    <pc:chgData name="Dave Glover (APEX)" userId="fc7c5a90-86aa-4465-976c-7ac5389836bc" providerId="ADAL" clId="{3D421C76-F3DD-4D00-8617-B56F230EF263}"/>
    <pc:docChg chg="undo custSel modSld">
      <pc:chgData name="Dave Glover (APEX)" userId="fc7c5a90-86aa-4465-976c-7ac5389836bc" providerId="ADAL" clId="{3D421C76-F3DD-4D00-8617-B56F230EF263}" dt="2018-10-21T09:29:53.257" v="75" actId="20577"/>
      <pc:docMkLst>
        <pc:docMk/>
      </pc:docMkLst>
      <pc:sldChg chg="addSp delSp modSp modAnim">
        <pc:chgData name="Dave Glover (APEX)" userId="fc7c5a90-86aa-4465-976c-7ac5389836bc" providerId="ADAL" clId="{3D421C76-F3DD-4D00-8617-B56F230EF263}" dt="2018-10-21T09:29:53.257" v="75" actId="20577"/>
        <pc:sldMkLst>
          <pc:docMk/>
          <pc:sldMk cId="133029913" sldId="1590"/>
        </pc:sldMkLst>
        <pc:spChg chg="del mod">
          <ac:chgData name="Dave Glover (APEX)" userId="fc7c5a90-86aa-4465-976c-7ac5389836bc" providerId="ADAL" clId="{3D421C76-F3DD-4D00-8617-B56F230EF263}" dt="2018-10-21T09:29:05.050" v="51" actId="478"/>
          <ac:spMkLst>
            <pc:docMk/>
            <pc:sldMk cId="133029913" sldId="1590"/>
            <ac:spMk id="2" creationId="{00000000-0000-0000-0000-000000000000}"/>
          </ac:spMkLst>
        </pc:spChg>
        <pc:spChg chg="mod">
          <ac:chgData name="Dave Glover (APEX)" userId="fc7c5a90-86aa-4465-976c-7ac5389836bc" providerId="ADAL" clId="{3D421C76-F3DD-4D00-8617-B56F230EF263}" dt="2018-10-21T08:23:43.414" v="35" actId="1076"/>
          <ac:spMkLst>
            <pc:docMk/>
            <pc:sldMk cId="133029913" sldId="1590"/>
            <ac:spMk id="6" creationId="{4BD513DA-8535-4CA2-A407-A7BF4BA1AA59}"/>
          </ac:spMkLst>
        </pc:spChg>
        <pc:spChg chg="add mod">
          <ac:chgData name="Dave Glover (APEX)" userId="fc7c5a90-86aa-4465-976c-7ac5389836bc" providerId="ADAL" clId="{3D421C76-F3DD-4D00-8617-B56F230EF263}" dt="2018-10-21T08:23:53.667" v="39" actId="1076"/>
          <ac:spMkLst>
            <pc:docMk/>
            <pc:sldMk cId="133029913" sldId="1590"/>
            <ac:spMk id="10" creationId="{7D3AD92E-3D52-4AC3-95B2-E7BE8E0FEB1F}"/>
          </ac:spMkLst>
        </pc:spChg>
        <pc:spChg chg="mod">
          <ac:chgData name="Dave Glover (APEX)" userId="fc7c5a90-86aa-4465-976c-7ac5389836bc" providerId="ADAL" clId="{3D421C76-F3DD-4D00-8617-B56F230EF263}" dt="2018-10-21T08:23:43.414" v="35" actId="1076"/>
          <ac:spMkLst>
            <pc:docMk/>
            <pc:sldMk cId="133029913" sldId="1590"/>
            <ac:spMk id="17" creationId="{7E29EB39-1894-40BE-A8F3-C8277E054997}"/>
          </ac:spMkLst>
        </pc:spChg>
        <pc:spChg chg="add mod">
          <ac:chgData name="Dave Glover (APEX)" userId="fc7c5a90-86aa-4465-976c-7ac5389836bc" providerId="ADAL" clId="{3D421C76-F3DD-4D00-8617-B56F230EF263}" dt="2018-10-21T09:29:53.257" v="75" actId="20577"/>
          <ac:spMkLst>
            <pc:docMk/>
            <pc:sldMk cId="133029913" sldId="1590"/>
            <ac:spMk id="19" creationId="{42F0868B-B238-48B5-9AE5-CBD89315486D}"/>
          </ac:spMkLst>
        </pc:spChg>
        <pc:spChg chg="mod">
          <ac:chgData name="Dave Glover (APEX)" userId="fc7c5a90-86aa-4465-976c-7ac5389836bc" providerId="ADAL" clId="{3D421C76-F3DD-4D00-8617-B56F230EF263}" dt="2018-10-21T08:23:43.414" v="35" actId="1076"/>
          <ac:spMkLst>
            <pc:docMk/>
            <pc:sldMk cId="133029913" sldId="1590"/>
            <ac:spMk id="20" creationId="{0FCF26B2-C7FB-42E1-9356-71E6856861C3}"/>
          </ac:spMkLst>
        </pc:spChg>
        <pc:spChg chg="mod">
          <ac:chgData name="Dave Glover (APEX)" userId="fc7c5a90-86aa-4465-976c-7ac5389836bc" providerId="ADAL" clId="{3D421C76-F3DD-4D00-8617-B56F230EF263}" dt="2018-10-21T08:23:43.414" v="35" actId="1076"/>
          <ac:spMkLst>
            <pc:docMk/>
            <pc:sldMk cId="133029913" sldId="1590"/>
            <ac:spMk id="22" creationId="{3608563B-0E0F-434C-AD78-E7396E53998E}"/>
          </ac:spMkLst>
        </pc:spChg>
        <pc:spChg chg="mod">
          <ac:chgData name="Dave Glover (APEX)" userId="fc7c5a90-86aa-4465-976c-7ac5389836bc" providerId="ADAL" clId="{3D421C76-F3DD-4D00-8617-B56F230EF263}" dt="2018-10-21T08:23:43.414" v="35" actId="1076"/>
          <ac:spMkLst>
            <pc:docMk/>
            <pc:sldMk cId="133029913" sldId="1590"/>
            <ac:spMk id="30" creationId="{45F65347-F43B-4444-AA7F-F435C2C60298}"/>
          </ac:spMkLst>
        </pc:spChg>
        <pc:spChg chg="mod">
          <ac:chgData name="Dave Glover (APEX)" userId="fc7c5a90-86aa-4465-976c-7ac5389836bc" providerId="ADAL" clId="{3D421C76-F3DD-4D00-8617-B56F230EF263}" dt="2018-10-21T08:23:43.414" v="35" actId="1076"/>
          <ac:spMkLst>
            <pc:docMk/>
            <pc:sldMk cId="133029913" sldId="1590"/>
            <ac:spMk id="41" creationId="{AB798BAA-4B9E-49E5-9550-033DE4C421A2}"/>
          </ac:spMkLst>
        </pc:spChg>
        <pc:spChg chg="add del">
          <ac:chgData name="Dave Glover (APEX)" userId="fc7c5a90-86aa-4465-976c-7ac5389836bc" providerId="ADAL" clId="{3D421C76-F3DD-4D00-8617-B56F230EF263}" dt="2018-10-21T08:21:20.355" v="3"/>
          <ac:spMkLst>
            <pc:docMk/>
            <pc:sldMk cId="133029913" sldId="1590"/>
            <ac:spMk id="42" creationId="{F13ECA78-B175-47F0-ACD8-DE577AC28761}"/>
          </ac:spMkLst>
        </pc:spChg>
        <pc:spChg chg="add del">
          <ac:chgData name="Dave Glover (APEX)" userId="fc7c5a90-86aa-4465-976c-7ac5389836bc" providerId="ADAL" clId="{3D421C76-F3DD-4D00-8617-B56F230EF263}" dt="2018-10-21T08:21:20.355" v="3"/>
          <ac:spMkLst>
            <pc:docMk/>
            <pc:sldMk cId="133029913" sldId="1590"/>
            <ac:spMk id="43" creationId="{C8CB8DDD-7609-4ADB-954F-4990C8C387F3}"/>
          </ac:spMkLst>
        </pc:spChg>
        <pc:spChg chg="add del">
          <ac:chgData name="Dave Glover (APEX)" userId="fc7c5a90-86aa-4465-976c-7ac5389836bc" providerId="ADAL" clId="{3D421C76-F3DD-4D00-8617-B56F230EF263}" dt="2018-10-21T08:21:20.355" v="3"/>
          <ac:spMkLst>
            <pc:docMk/>
            <pc:sldMk cId="133029913" sldId="1590"/>
            <ac:spMk id="44" creationId="{06BAB924-C0C4-429D-8CC3-917779EBC5B1}"/>
          </ac:spMkLst>
        </pc:spChg>
        <pc:spChg chg="mod">
          <ac:chgData name="Dave Glover (APEX)" userId="fc7c5a90-86aa-4465-976c-7ac5389836bc" providerId="ADAL" clId="{3D421C76-F3DD-4D00-8617-B56F230EF263}" dt="2018-10-21T08:25:28.137" v="49" actId="20577"/>
          <ac:spMkLst>
            <pc:docMk/>
            <pc:sldMk cId="133029913" sldId="1590"/>
            <ac:spMk id="69" creationId="{A35C360C-2FEF-49CB-B416-74718776E83F}"/>
          </ac:spMkLst>
        </pc:spChg>
        <pc:spChg chg="mod">
          <ac:chgData name="Dave Glover (APEX)" userId="fc7c5a90-86aa-4465-976c-7ac5389836bc" providerId="ADAL" clId="{3D421C76-F3DD-4D00-8617-B56F230EF263}" dt="2018-10-21T08:23:43.414" v="35" actId="1076"/>
          <ac:spMkLst>
            <pc:docMk/>
            <pc:sldMk cId="133029913" sldId="1590"/>
            <ac:spMk id="82" creationId="{7950C1D9-58D8-402B-824D-66380EFDC7B3}"/>
          </ac:spMkLst>
        </pc:spChg>
        <pc:spChg chg="mod">
          <ac:chgData name="Dave Glover (APEX)" userId="fc7c5a90-86aa-4465-976c-7ac5389836bc" providerId="ADAL" clId="{3D421C76-F3DD-4D00-8617-B56F230EF263}" dt="2018-10-21T08:23:43.414" v="35" actId="1076"/>
          <ac:spMkLst>
            <pc:docMk/>
            <pc:sldMk cId="133029913" sldId="1590"/>
            <ac:spMk id="83" creationId="{118A9233-4F79-49D1-9B6D-FF13BF729174}"/>
          </ac:spMkLst>
        </pc:spChg>
        <pc:spChg chg="mod">
          <ac:chgData name="Dave Glover (APEX)" userId="fc7c5a90-86aa-4465-976c-7ac5389836bc" providerId="ADAL" clId="{3D421C76-F3DD-4D00-8617-B56F230EF263}" dt="2018-10-21T08:23:43.414" v="35" actId="1076"/>
          <ac:spMkLst>
            <pc:docMk/>
            <pc:sldMk cId="133029913" sldId="1590"/>
            <ac:spMk id="86" creationId="{1E8F0329-42CE-4268-A377-9F847ED127A0}"/>
          </ac:spMkLst>
        </pc:spChg>
        <pc:spChg chg="mod">
          <ac:chgData name="Dave Glover (APEX)" userId="fc7c5a90-86aa-4465-976c-7ac5389836bc" providerId="ADAL" clId="{3D421C76-F3DD-4D00-8617-B56F230EF263}" dt="2018-10-21T08:23:43.414" v="35" actId="1076"/>
          <ac:spMkLst>
            <pc:docMk/>
            <pc:sldMk cId="133029913" sldId="1590"/>
            <ac:spMk id="88" creationId="{13ACB386-4DC2-4A9E-B099-26F4B5834726}"/>
          </ac:spMkLst>
        </pc:spChg>
        <pc:spChg chg="mod">
          <ac:chgData name="Dave Glover (APEX)" userId="fc7c5a90-86aa-4465-976c-7ac5389836bc" providerId="ADAL" clId="{3D421C76-F3DD-4D00-8617-B56F230EF263}" dt="2018-10-21T08:23:43.414" v="35" actId="1076"/>
          <ac:spMkLst>
            <pc:docMk/>
            <pc:sldMk cId="133029913" sldId="1590"/>
            <ac:spMk id="91" creationId="{9539ECE6-9F42-4DB2-BAD4-A1BB761DE2DB}"/>
          </ac:spMkLst>
        </pc:spChg>
        <pc:spChg chg="mod">
          <ac:chgData name="Dave Glover (APEX)" userId="fc7c5a90-86aa-4465-976c-7ac5389836bc" providerId="ADAL" clId="{3D421C76-F3DD-4D00-8617-B56F230EF263}" dt="2018-10-21T08:23:43.414" v="35" actId="1076"/>
          <ac:spMkLst>
            <pc:docMk/>
            <pc:sldMk cId="133029913" sldId="1590"/>
            <ac:spMk id="92" creationId="{9F368697-3FF8-42D7-9BF3-B6297236D670}"/>
          </ac:spMkLst>
        </pc:spChg>
        <pc:spChg chg="mod">
          <ac:chgData name="Dave Glover (APEX)" userId="fc7c5a90-86aa-4465-976c-7ac5389836bc" providerId="ADAL" clId="{3D421C76-F3DD-4D00-8617-B56F230EF263}" dt="2018-10-21T08:23:43.414" v="35" actId="1076"/>
          <ac:spMkLst>
            <pc:docMk/>
            <pc:sldMk cId="133029913" sldId="1590"/>
            <ac:spMk id="106" creationId="{2F0BFD89-6263-461E-AA2A-7E074FC22D3F}"/>
          </ac:spMkLst>
        </pc:spChg>
        <pc:grpChg chg="mod">
          <ac:chgData name="Dave Glover (APEX)" userId="fc7c5a90-86aa-4465-976c-7ac5389836bc" providerId="ADAL" clId="{3D421C76-F3DD-4D00-8617-B56F230EF263}" dt="2018-10-21T08:23:43.414" v="35" actId="1076"/>
          <ac:grpSpMkLst>
            <pc:docMk/>
            <pc:sldMk cId="133029913" sldId="1590"/>
            <ac:grpSpMk id="112" creationId="{BEDB8880-8AF0-462F-AF15-62F592343D8C}"/>
          </ac:grpSpMkLst>
        </pc:grpChg>
        <pc:picChg chg="mod">
          <ac:chgData name="Dave Glover (APEX)" userId="fc7c5a90-86aa-4465-976c-7ac5389836bc" providerId="ADAL" clId="{3D421C76-F3DD-4D00-8617-B56F230EF263}" dt="2018-10-21T08:23:43.414" v="35" actId="1076"/>
          <ac:picMkLst>
            <pc:docMk/>
            <pc:sldMk cId="133029913" sldId="1590"/>
            <ac:picMk id="15" creationId="{DA313A76-31D4-49B2-BFE1-25926E292D1F}"/>
          </ac:picMkLst>
        </pc:picChg>
        <pc:picChg chg="mod">
          <ac:chgData name="Dave Glover (APEX)" userId="fc7c5a90-86aa-4465-976c-7ac5389836bc" providerId="ADAL" clId="{3D421C76-F3DD-4D00-8617-B56F230EF263}" dt="2018-10-21T08:23:43.414" v="35" actId="1076"/>
          <ac:picMkLst>
            <pc:docMk/>
            <pc:sldMk cId="133029913" sldId="1590"/>
            <ac:picMk id="48" creationId="{E5DDBBDC-68A8-46A3-94CA-2F7DC32E16E3}"/>
          </ac:picMkLst>
        </pc:picChg>
        <pc:picChg chg="mod">
          <ac:chgData name="Dave Glover (APEX)" userId="fc7c5a90-86aa-4465-976c-7ac5389836bc" providerId="ADAL" clId="{3D421C76-F3DD-4D00-8617-B56F230EF263}" dt="2018-10-21T08:23:43.414" v="35" actId="1076"/>
          <ac:picMkLst>
            <pc:docMk/>
            <pc:sldMk cId="133029913" sldId="1590"/>
            <ac:picMk id="52" creationId="{4D0353B2-F7FC-4F2E-B216-701833A297E2}"/>
          </ac:picMkLst>
        </pc:picChg>
        <pc:picChg chg="mod">
          <ac:chgData name="Dave Glover (APEX)" userId="fc7c5a90-86aa-4465-976c-7ac5389836bc" providerId="ADAL" clId="{3D421C76-F3DD-4D00-8617-B56F230EF263}" dt="2018-10-21T08:23:43.414" v="35" actId="1076"/>
          <ac:picMkLst>
            <pc:docMk/>
            <pc:sldMk cId="133029913" sldId="1590"/>
            <ac:picMk id="53" creationId="{53846F2F-25C2-41F2-8B7B-661D1CF007FE}"/>
          </ac:picMkLst>
        </pc:picChg>
        <pc:picChg chg="mod">
          <ac:chgData name="Dave Glover (APEX)" userId="fc7c5a90-86aa-4465-976c-7ac5389836bc" providerId="ADAL" clId="{3D421C76-F3DD-4D00-8617-B56F230EF263}" dt="2018-10-21T08:23:43.414" v="35" actId="1076"/>
          <ac:picMkLst>
            <pc:docMk/>
            <pc:sldMk cId="133029913" sldId="1590"/>
            <ac:picMk id="81" creationId="{0E14CB6A-B80E-4A33-AAA4-155C71FDD939}"/>
          </ac:picMkLst>
        </pc:picChg>
        <pc:picChg chg="mod">
          <ac:chgData name="Dave Glover (APEX)" userId="fc7c5a90-86aa-4465-976c-7ac5389836bc" providerId="ADAL" clId="{3D421C76-F3DD-4D00-8617-B56F230EF263}" dt="2018-10-21T08:23:43.414" v="35" actId="1076"/>
          <ac:picMkLst>
            <pc:docMk/>
            <pc:sldMk cId="133029913" sldId="1590"/>
            <ac:picMk id="93" creationId="{458EFFDA-E723-432B-9596-17D6B41980E6}"/>
          </ac:picMkLst>
        </pc:picChg>
        <pc:picChg chg="mod">
          <ac:chgData name="Dave Glover (APEX)" userId="fc7c5a90-86aa-4465-976c-7ac5389836bc" providerId="ADAL" clId="{3D421C76-F3DD-4D00-8617-B56F230EF263}" dt="2018-10-21T08:23:43.414" v="35" actId="1076"/>
          <ac:picMkLst>
            <pc:docMk/>
            <pc:sldMk cId="133029913" sldId="1590"/>
            <ac:picMk id="94" creationId="{F6380139-D104-44C6-A5E8-22CC33767E5B}"/>
          </ac:picMkLst>
        </pc:picChg>
        <pc:picChg chg="mod">
          <ac:chgData name="Dave Glover (APEX)" userId="fc7c5a90-86aa-4465-976c-7ac5389836bc" providerId="ADAL" clId="{3D421C76-F3DD-4D00-8617-B56F230EF263}" dt="2018-10-21T08:23:43.414" v="35" actId="1076"/>
          <ac:picMkLst>
            <pc:docMk/>
            <pc:sldMk cId="133029913" sldId="1590"/>
            <ac:picMk id="95" creationId="{F2855E77-4A36-457F-84F6-5D0FE6495FC3}"/>
          </ac:picMkLst>
        </pc:picChg>
        <pc:picChg chg="mod">
          <ac:chgData name="Dave Glover (APEX)" userId="fc7c5a90-86aa-4465-976c-7ac5389836bc" providerId="ADAL" clId="{3D421C76-F3DD-4D00-8617-B56F230EF263}" dt="2018-10-21T08:23:43.414" v="35" actId="1076"/>
          <ac:picMkLst>
            <pc:docMk/>
            <pc:sldMk cId="133029913" sldId="1590"/>
            <ac:picMk id="96" creationId="{35FAD561-2879-4CB2-B374-B9AC55CE0BEC}"/>
          </ac:picMkLst>
        </pc:picChg>
        <pc:picChg chg="mod">
          <ac:chgData name="Dave Glover (APEX)" userId="fc7c5a90-86aa-4465-976c-7ac5389836bc" providerId="ADAL" clId="{3D421C76-F3DD-4D00-8617-B56F230EF263}" dt="2018-10-21T08:23:43.414" v="35" actId="1076"/>
          <ac:picMkLst>
            <pc:docMk/>
            <pc:sldMk cId="133029913" sldId="1590"/>
            <ac:picMk id="98" creationId="{A346A6A9-905F-4582-8DE0-1C7B0BA0DF5D}"/>
          </ac:picMkLst>
        </pc:picChg>
        <pc:picChg chg="add mod">
          <ac:chgData name="Dave Glover (APEX)" userId="fc7c5a90-86aa-4465-976c-7ac5389836bc" providerId="ADAL" clId="{3D421C76-F3DD-4D00-8617-B56F230EF263}" dt="2018-10-21T08:23:43.414" v="35" actId="1076"/>
          <ac:picMkLst>
            <pc:docMk/>
            <pc:sldMk cId="133029913" sldId="1590"/>
            <ac:picMk id="1026" creationId="{63AA6AE1-3B46-4E10-AC1A-B44236A417DE}"/>
          </ac:picMkLst>
        </pc:picChg>
        <pc:cxnChg chg="add mod">
          <ac:chgData name="Dave Glover (APEX)" userId="fc7c5a90-86aa-4465-976c-7ac5389836bc" providerId="ADAL" clId="{3D421C76-F3DD-4D00-8617-B56F230EF263}" dt="2018-10-21T08:24:09.342" v="40" actId="11529"/>
          <ac:cxnSpMkLst>
            <pc:docMk/>
            <pc:sldMk cId="133029913" sldId="1590"/>
            <ac:cxnSpMk id="12" creationId="{74132E95-52A2-4620-B87B-5A4E7B4DF911}"/>
          </ac:cxnSpMkLst>
        </pc:cxnChg>
        <pc:cxnChg chg="add mod">
          <ac:chgData name="Dave Glover (APEX)" userId="fc7c5a90-86aa-4465-976c-7ac5389836bc" providerId="ADAL" clId="{3D421C76-F3DD-4D00-8617-B56F230EF263}" dt="2018-10-21T08:24:42.222" v="42" actId="11529"/>
          <ac:cxnSpMkLst>
            <pc:docMk/>
            <pc:sldMk cId="133029913" sldId="1590"/>
            <ac:cxnSpMk id="14" creationId="{52782F7C-02DC-4292-9B5A-CAF55BAA653B}"/>
          </ac:cxnSpMkLst>
        </pc:cxnChg>
        <pc:cxnChg chg="mod">
          <ac:chgData name="Dave Glover (APEX)" userId="fc7c5a90-86aa-4465-976c-7ac5389836bc" providerId="ADAL" clId="{3D421C76-F3DD-4D00-8617-B56F230EF263}" dt="2018-10-21T09:24:36.040" v="50" actId="13822"/>
          <ac:cxnSpMkLst>
            <pc:docMk/>
            <pc:sldMk cId="133029913" sldId="1590"/>
            <ac:cxnSpMk id="21" creationId="{473187CF-3B72-4A0E-A6AA-28690C02D9AD}"/>
          </ac:cxnSpMkLst>
        </pc:cxnChg>
        <pc:cxnChg chg="mod">
          <ac:chgData name="Dave Glover (APEX)" userId="fc7c5a90-86aa-4465-976c-7ac5389836bc" providerId="ADAL" clId="{3D421C76-F3DD-4D00-8617-B56F230EF263}" dt="2018-10-21T09:24:36.040" v="50" actId="13822"/>
          <ac:cxnSpMkLst>
            <pc:docMk/>
            <pc:sldMk cId="133029913" sldId="1590"/>
            <ac:cxnSpMk id="37" creationId="{0C7C5EB1-5447-43E4-99D8-C1ECB8DF3A93}"/>
          </ac:cxnSpMkLst>
        </pc:cxnChg>
        <pc:cxnChg chg="mod">
          <ac:chgData name="Dave Glover (APEX)" userId="fc7c5a90-86aa-4465-976c-7ac5389836bc" providerId="ADAL" clId="{3D421C76-F3DD-4D00-8617-B56F230EF263}" dt="2018-10-21T09:24:36.040" v="50" actId="13822"/>
          <ac:cxnSpMkLst>
            <pc:docMk/>
            <pc:sldMk cId="133029913" sldId="1590"/>
            <ac:cxnSpMk id="50" creationId="{08169509-E114-4C14-A61F-93FCA80B913B}"/>
          </ac:cxnSpMkLst>
        </pc:cxnChg>
        <pc:cxnChg chg="mod">
          <ac:chgData name="Dave Glover (APEX)" userId="fc7c5a90-86aa-4465-976c-7ac5389836bc" providerId="ADAL" clId="{3D421C76-F3DD-4D00-8617-B56F230EF263}" dt="2018-10-21T09:24:36.040" v="50" actId="13822"/>
          <ac:cxnSpMkLst>
            <pc:docMk/>
            <pc:sldMk cId="133029913" sldId="1590"/>
            <ac:cxnSpMk id="55" creationId="{8FBA40E9-B87B-4852-9082-231C3F7069EF}"/>
          </ac:cxnSpMkLst>
        </pc:cxnChg>
        <pc:cxnChg chg="mod">
          <ac:chgData name="Dave Glover (APEX)" userId="fc7c5a90-86aa-4465-976c-7ac5389836bc" providerId="ADAL" clId="{3D421C76-F3DD-4D00-8617-B56F230EF263}" dt="2018-10-21T09:24:36.040" v="50" actId="13822"/>
          <ac:cxnSpMkLst>
            <pc:docMk/>
            <pc:sldMk cId="133029913" sldId="1590"/>
            <ac:cxnSpMk id="60" creationId="{7BB41E00-F9E3-4133-964D-0494F6A320FA}"/>
          </ac:cxnSpMkLst>
        </pc:cxnChg>
        <pc:cxnChg chg="del mod">
          <ac:chgData name="Dave Glover (APEX)" userId="fc7c5a90-86aa-4465-976c-7ac5389836bc" providerId="ADAL" clId="{3D421C76-F3DD-4D00-8617-B56F230EF263}" dt="2018-10-21T08:24:25.813" v="41" actId="478"/>
          <ac:cxnSpMkLst>
            <pc:docMk/>
            <pc:sldMk cId="133029913" sldId="1590"/>
            <ac:cxnSpMk id="62" creationId="{7155044C-3E6D-4EC6-9230-E002A42469F5}"/>
          </ac:cxnSpMkLst>
        </pc:cxnChg>
        <pc:cxnChg chg="mod">
          <ac:chgData name="Dave Glover (APEX)" userId="fc7c5a90-86aa-4465-976c-7ac5389836bc" providerId="ADAL" clId="{3D421C76-F3DD-4D00-8617-B56F230EF263}" dt="2018-10-21T08:23:43.414" v="35" actId="1076"/>
          <ac:cxnSpMkLst>
            <pc:docMk/>
            <pc:sldMk cId="133029913" sldId="1590"/>
            <ac:cxnSpMk id="128" creationId="{09548619-4FA3-449B-9162-B37744E1E0E3}"/>
          </ac:cxnSpMkLst>
        </pc:cxnChg>
        <pc:cxnChg chg="mod">
          <ac:chgData name="Dave Glover (APEX)" userId="fc7c5a90-86aa-4465-976c-7ac5389836bc" providerId="ADAL" clId="{3D421C76-F3DD-4D00-8617-B56F230EF263}" dt="2018-10-21T08:23:43.414" v="35" actId="1076"/>
          <ac:cxnSpMkLst>
            <pc:docMk/>
            <pc:sldMk cId="133029913" sldId="1590"/>
            <ac:cxnSpMk id="130" creationId="{D7B92500-9B12-41F7-B269-EFB44B8C79AE}"/>
          </ac:cxnSpMkLst>
        </pc:cxnChg>
        <pc:cxnChg chg="mod">
          <ac:chgData name="Dave Glover (APEX)" userId="fc7c5a90-86aa-4465-976c-7ac5389836bc" providerId="ADAL" clId="{3D421C76-F3DD-4D00-8617-B56F230EF263}" dt="2018-10-21T08:23:43.414" v="35" actId="1076"/>
          <ac:cxnSpMkLst>
            <pc:docMk/>
            <pc:sldMk cId="133029913" sldId="1590"/>
            <ac:cxnSpMk id="133" creationId="{50AA4E3D-3F8E-4C8A-8169-20C3B68B106D}"/>
          </ac:cxnSpMkLst>
        </pc:cxnChg>
        <pc:cxnChg chg="mod">
          <ac:chgData name="Dave Glover (APEX)" userId="fc7c5a90-86aa-4465-976c-7ac5389836bc" providerId="ADAL" clId="{3D421C76-F3DD-4D00-8617-B56F230EF263}" dt="2018-10-21T08:23:43.414" v="35" actId="1076"/>
          <ac:cxnSpMkLst>
            <pc:docMk/>
            <pc:sldMk cId="133029913" sldId="1590"/>
            <ac:cxnSpMk id="134" creationId="{192E8350-38AE-4E91-8D67-948F9DCE2C0D}"/>
          </ac:cxnSpMkLst>
        </pc:cxnChg>
        <pc:cxnChg chg="mod">
          <ac:chgData name="Dave Glover (APEX)" userId="fc7c5a90-86aa-4465-976c-7ac5389836bc" providerId="ADAL" clId="{3D421C76-F3DD-4D00-8617-B56F230EF263}" dt="2018-10-21T08:23:43.414" v="35" actId="1076"/>
          <ac:cxnSpMkLst>
            <pc:docMk/>
            <pc:sldMk cId="133029913" sldId="1590"/>
            <ac:cxnSpMk id="135" creationId="{DD2E78CA-8998-410E-BDC6-FD2667CBD6BE}"/>
          </ac:cxnSpMkLst>
        </pc:cxnChg>
        <pc:cxnChg chg="mod">
          <ac:chgData name="Dave Glover (APEX)" userId="fc7c5a90-86aa-4465-976c-7ac5389836bc" providerId="ADAL" clId="{3D421C76-F3DD-4D00-8617-B56F230EF263}" dt="2018-10-21T08:23:43.414" v="35" actId="1076"/>
          <ac:cxnSpMkLst>
            <pc:docMk/>
            <pc:sldMk cId="133029913" sldId="1590"/>
            <ac:cxnSpMk id="136" creationId="{B2A80CE9-E684-470F-915B-EA5F2EFDF32B}"/>
          </ac:cxnSpMkLst>
        </pc:cxnChg>
      </pc:sldChg>
    </pc:docChg>
  </pc:docChgLst>
  <pc:docChgLst>
    <pc:chgData name="Dave Glover (APEX)" userId="S::dglover@microsoft.com::fc7c5a90-86aa-4465-976c-7ac5389836bc" providerId="AD" clId="Web-{ABD8148F-068D-14A7-B9A1-5910B8B8AF1C}"/>
    <pc:docChg chg="modSld">
      <pc:chgData name="Dave Glover (APEX)" userId="S::dglover@microsoft.com::fc7c5a90-86aa-4465-976c-7ac5389836bc" providerId="AD" clId="Web-{ABD8148F-068D-14A7-B9A1-5910B8B8AF1C}" dt="2018-11-02T05:13:18.802" v="2" actId="14100"/>
      <pc:docMkLst>
        <pc:docMk/>
      </pc:docMkLst>
      <pc:sldChg chg="modSp">
        <pc:chgData name="Dave Glover (APEX)" userId="S::dglover@microsoft.com::fc7c5a90-86aa-4465-976c-7ac5389836bc" providerId="AD" clId="Web-{ABD8148F-068D-14A7-B9A1-5910B8B8AF1C}" dt="2018-11-02T05:09:30.606" v="1" actId="1076"/>
        <pc:sldMkLst>
          <pc:docMk/>
          <pc:sldMk cId="0" sldId="257"/>
        </pc:sldMkLst>
        <pc:picChg chg="mod">
          <ac:chgData name="Dave Glover (APEX)" userId="S::dglover@microsoft.com::fc7c5a90-86aa-4465-976c-7ac5389836bc" providerId="AD" clId="Web-{ABD8148F-068D-14A7-B9A1-5910B8B8AF1C}" dt="2018-11-02T05:09:30.606" v="1" actId="1076"/>
          <ac:picMkLst>
            <pc:docMk/>
            <pc:sldMk cId="0" sldId="257"/>
            <ac:picMk id="1026" creationId="{269DC01C-E6F3-4169-AB28-71983EDE6B64}"/>
          </ac:picMkLst>
        </pc:picChg>
      </pc:sldChg>
      <pc:sldChg chg="modSp">
        <pc:chgData name="Dave Glover (APEX)" userId="S::dglover@microsoft.com::fc7c5a90-86aa-4465-976c-7ac5389836bc" providerId="AD" clId="Web-{ABD8148F-068D-14A7-B9A1-5910B8B8AF1C}" dt="2018-11-02T05:13:18.802" v="2" actId="14100"/>
        <pc:sldMkLst>
          <pc:docMk/>
          <pc:sldMk cId="2501133246" sldId="3214"/>
        </pc:sldMkLst>
        <pc:spChg chg="mod">
          <ac:chgData name="Dave Glover (APEX)" userId="S::dglover@microsoft.com::fc7c5a90-86aa-4465-976c-7ac5389836bc" providerId="AD" clId="Web-{ABD8148F-068D-14A7-B9A1-5910B8B8AF1C}" dt="2018-11-02T05:13:18.802" v="2" actId="14100"/>
          <ac:spMkLst>
            <pc:docMk/>
            <pc:sldMk cId="2501133246" sldId="3214"/>
            <ac:spMk id="3" creationId="{D390B6E9-4D0A-45D2-8899-37EAE50E558A}"/>
          </ac:spMkLst>
        </pc:spChg>
      </pc:sldChg>
    </pc:docChg>
  </pc:docChgLst>
  <pc:docChgLst>
    <pc:chgData name="Dave Glover (DPE AUSTRALIA)" userId="S::dglover@microsoft.com::fc7c5a90-86aa-4465-976c-7ac5389836bc" providerId="AD" clId="Web-{EF2F5C90-2CF0-9620-57B9-34E084311BF5}"/>
    <pc:docChg chg="modSld">
      <pc:chgData name="Dave Glover (DPE AUSTRALIA)" userId="S::dglover@microsoft.com::fc7c5a90-86aa-4465-976c-7ac5389836bc" providerId="AD" clId="Web-{EF2F5C90-2CF0-9620-57B9-34E084311BF5}" dt="2018-09-19T23:09:40.880" v="142" actId="20577"/>
      <pc:docMkLst>
        <pc:docMk/>
      </pc:docMkLst>
      <pc:sldChg chg="modSp">
        <pc:chgData name="Dave Glover (DPE AUSTRALIA)" userId="S::dglover@microsoft.com::fc7c5a90-86aa-4465-976c-7ac5389836bc" providerId="AD" clId="Web-{EF2F5C90-2CF0-9620-57B9-34E084311BF5}" dt="2018-09-19T23:09:40.880" v="141" actId="20577"/>
        <pc:sldMkLst>
          <pc:docMk/>
          <pc:sldMk cId="2204276576" sldId="1846"/>
        </pc:sldMkLst>
        <pc:spChg chg="mod">
          <ac:chgData name="Dave Glover (DPE AUSTRALIA)" userId="S::dglover@microsoft.com::fc7c5a90-86aa-4465-976c-7ac5389836bc" providerId="AD" clId="Web-{EF2F5C90-2CF0-9620-57B9-34E084311BF5}" dt="2018-09-19T23:09:40.880" v="141" actId="20577"/>
          <ac:spMkLst>
            <pc:docMk/>
            <pc:sldMk cId="2204276576" sldId="1846"/>
            <ac:spMk id="3" creationId="{0ACFDAB3-C7A9-411B-88B2-D1B8DBAB667A}"/>
          </ac:spMkLst>
        </pc:spChg>
      </pc:sldChg>
    </pc:docChg>
  </pc:docChgLst>
  <pc:docChgLst>
    <pc:chgData name="Dave Glover (DPE AUSTRALIA)" userId="S::dglover@microsoft.com::fc7c5a90-86aa-4465-976c-7ac5389836bc" providerId="AD" clId="Web-{788DC2A6-C6C6-EA5F-6686-55987F2D6D2F}"/>
    <pc:docChg chg="modSld">
      <pc:chgData name="Dave Glover (DPE AUSTRALIA)" userId="S::dglover@microsoft.com::fc7c5a90-86aa-4465-976c-7ac5389836bc" providerId="AD" clId="Web-{788DC2A6-C6C6-EA5F-6686-55987F2D6D2F}" dt="2018-09-20T00:12:22.410" v="61" actId="20577"/>
      <pc:docMkLst>
        <pc:docMk/>
      </pc:docMkLst>
      <pc:sldChg chg="modSp">
        <pc:chgData name="Dave Glover (DPE AUSTRALIA)" userId="S::dglover@microsoft.com::fc7c5a90-86aa-4465-976c-7ac5389836bc" providerId="AD" clId="Web-{788DC2A6-C6C6-EA5F-6686-55987F2D6D2F}" dt="2018-09-20T00:12:22.395" v="60" actId="20577"/>
        <pc:sldMkLst>
          <pc:docMk/>
          <pc:sldMk cId="0" sldId="260"/>
        </pc:sldMkLst>
        <pc:spChg chg="mod">
          <ac:chgData name="Dave Glover (DPE AUSTRALIA)" userId="S::dglover@microsoft.com::fc7c5a90-86aa-4465-976c-7ac5389836bc" providerId="AD" clId="Web-{788DC2A6-C6C6-EA5F-6686-55987F2D6D2F}" dt="2018-09-20T00:12:22.395" v="60" actId="20577"/>
          <ac:spMkLst>
            <pc:docMk/>
            <pc:sldMk cId="0" sldId="260"/>
            <ac:spMk id="5" creationId="{787290DD-6280-4DC9-844D-DA6011D1079B}"/>
          </ac:spMkLst>
        </pc:spChg>
      </pc:sldChg>
    </pc:docChg>
  </pc:docChgLst>
  <pc:docChgLst>
    <pc:chgData name="Dave Glover (APEX)" userId="S::dglover@microsoft.com::fc7c5a90-86aa-4465-976c-7ac5389836bc" providerId="AD" clId="Web-{95412881-47F8-60BE-A208-C858A7FAFE49}"/>
    <pc:docChg chg="modSld">
      <pc:chgData name="Dave Glover (APEX)" userId="S::dglover@microsoft.com::fc7c5a90-86aa-4465-976c-7ac5389836bc" providerId="AD" clId="Web-{95412881-47F8-60BE-A208-C858A7FAFE49}" dt="2018-10-18T02:12:52.643" v="5" actId="1076"/>
      <pc:docMkLst>
        <pc:docMk/>
      </pc:docMkLst>
      <pc:sldChg chg="addSp modSp">
        <pc:chgData name="Dave Glover (APEX)" userId="S::dglover@microsoft.com::fc7c5a90-86aa-4465-976c-7ac5389836bc" providerId="AD" clId="Web-{95412881-47F8-60BE-A208-C858A7FAFE49}" dt="2018-10-18T02:12:52.643" v="5" actId="1076"/>
        <pc:sldMkLst>
          <pc:docMk/>
          <pc:sldMk cId="690845564" sldId="3216"/>
        </pc:sldMkLst>
        <pc:picChg chg="add mod">
          <ac:chgData name="Dave Glover (APEX)" userId="S::dglover@microsoft.com::fc7c5a90-86aa-4465-976c-7ac5389836bc" providerId="AD" clId="Web-{95412881-47F8-60BE-A208-C858A7FAFE49}" dt="2018-10-18T02:12:52.643" v="5" actId="1076"/>
          <ac:picMkLst>
            <pc:docMk/>
            <pc:sldMk cId="690845564" sldId="3216"/>
            <ac:picMk id="2" creationId="{4A7CB791-DBF0-406D-805C-6C8C0FCCE33A}"/>
          </ac:picMkLst>
        </pc:picChg>
      </pc:sldChg>
    </pc:docChg>
  </pc:docChgLst>
  <pc:docChgLst>
    <pc:chgData name="Dave Glover (APEX)" userId="fc7c5a90-86aa-4465-976c-7ac5389836bc" providerId="ADAL" clId="{C89C678D-317A-4E0B-AF03-6BB88AF18403}"/>
    <pc:docChg chg="undo redo custSel addSld delSld modSld sldOrd">
      <pc:chgData name="Dave Glover (APEX)" userId="fc7c5a90-86aa-4465-976c-7ac5389836bc" providerId="ADAL" clId="{C89C678D-317A-4E0B-AF03-6BB88AF18403}" dt="2018-11-07T00:22:07.301" v="55" actId="2696"/>
      <pc:docMkLst>
        <pc:docMk/>
      </pc:docMkLst>
      <pc:sldChg chg="add">
        <pc:chgData name="Dave Glover (APEX)" userId="fc7c5a90-86aa-4465-976c-7ac5389836bc" providerId="ADAL" clId="{C89C678D-317A-4E0B-AF03-6BB88AF18403}" dt="2018-11-07T00:20:52.938" v="52"/>
        <pc:sldMkLst>
          <pc:docMk/>
          <pc:sldMk cId="2846934814" sldId="267"/>
        </pc:sldMkLst>
      </pc:sldChg>
      <pc:sldChg chg="modSp add ord">
        <pc:chgData name="Dave Glover (APEX)" userId="fc7c5a90-86aa-4465-976c-7ac5389836bc" providerId="ADAL" clId="{C89C678D-317A-4E0B-AF03-6BB88AF18403}" dt="2018-11-06T05:59:35.156" v="7" actId="27636"/>
        <pc:sldMkLst>
          <pc:docMk/>
          <pc:sldMk cId="0" sldId="268"/>
        </pc:sldMkLst>
        <pc:spChg chg="mod">
          <ac:chgData name="Dave Glover (APEX)" userId="fc7c5a90-86aa-4465-976c-7ac5389836bc" providerId="ADAL" clId="{C89C678D-317A-4E0B-AF03-6BB88AF18403}" dt="2018-11-06T05:59:35.156" v="7" actId="27636"/>
          <ac:spMkLst>
            <pc:docMk/>
            <pc:sldMk cId="0" sldId="268"/>
            <ac:spMk id="14" creationId="{D579134A-4F30-4C1C-81A0-18B0DB5B2203}"/>
          </ac:spMkLst>
        </pc:spChg>
      </pc:sldChg>
      <pc:sldChg chg="add">
        <pc:chgData name="Dave Glover (APEX)" userId="fc7c5a90-86aa-4465-976c-7ac5389836bc" providerId="ADAL" clId="{C89C678D-317A-4E0B-AF03-6BB88AF18403}" dt="2018-11-06T05:49:52.303" v="0"/>
        <pc:sldMkLst>
          <pc:docMk/>
          <pc:sldMk cId="712161004" sldId="270"/>
        </pc:sldMkLst>
      </pc:sldChg>
      <pc:sldChg chg="modSp ord modTransition">
        <pc:chgData name="Dave Glover (APEX)" userId="fc7c5a90-86aa-4465-976c-7ac5389836bc" providerId="ADAL" clId="{C89C678D-317A-4E0B-AF03-6BB88AF18403}" dt="2018-11-06T05:59:45.912" v="41" actId="6549"/>
        <pc:sldMkLst>
          <pc:docMk/>
          <pc:sldMk cId="175324513" sldId="533"/>
        </pc:sldMkLst>
        <pc:spChg chg="mod">
          <ac:chgData name="Dave Glover (APEX)" userId="fc7c5a90-86aa-4465-976c-7ac5389836bc" providerId="ADAL" clId="{C89C678D-317A-4E0B-AF03-6BB88AF18403}" dt="2018-11-06T05:59:45.912" v="41" actId="6549"/>
          <ac:spMkLst>
            <pc:docMk/>
            <pc:sldMk cId="175324513" sldId="533"/>
            <ac:spMk id="23" creationId="{E32DC397-633A-4252-A064-DD74027A53C7}"/>
          </ac:spMkLst>
        </pc:spChg>
      </pc:sldChg>
      <pc:sldChg chg="add del">
        <pc:chgData name="Dave Glover (APEX)" userId="fc7c5a90-86aa-4465-976c-7ac5389836bc" providerId="ADAL" clId="{C89C678D-317A-4E0B-AF03-6BB88AF18403}" dt="2018-11-07T00:22:07.298" v="54" actId="2696"/>
        <pc:sldMkLst>
          <pc:docMk/>
          <pc:sldMk cId="472398516" sldId="1616"/>
        </pc:sldMkLst>
      </pc:sldChg>
      <pc:sldChg chg="add del">
        <pc:chgData name="Dave Glover (APEX)" userId="fc7c5a90-86aa-4465-976c-7ac5389836bc" providerId="ADAL" clId="{C89C678D-317A-4E0B-AF03-6BB88AF18403}" dt="2018-11-07T00:21:35.974" v="53" actId="2696"/>
        <pc:sldMkLst>
          <pc:docMk/>
          <pc:sldMk cId="4286506729" sldId="1619"/>
        </pc:sldMkLst>
      </pc:sldChg>
      <pc:sldChg chg="add">
        <pc:chgData name="Dave Glover (APEX)" userId="fc7c5a90-86aa-4465-976c-7ac5389836bc" providerId="ADAL" clId="{C89C678D-317A-4E0B-AF03-6BB88AF18403}" dt="2018-11-07T00:20:52.938" v="52"/>
        <pc:sldMkLst>
          <pc:docMk/>
          <pc:sldMk cId="1395927817" sldId="1624"/>
        </pc:sldMkLst>
      </pc:sldChg>
      <pc:sldChg chg="addSp delSp modSp add del">
        <pc:chgData name="Dave Glover (APEX)" userId="fc7c5a90-86aa-4465-976c-7ac5389836bc" providerId="ADAL" clId="{C89C678D-317A-4E0B-AF03-6BB88AF18403}" dt="2018-11-07T00:18:10.219" v="51"/>
        <pc:sldMkLst>
          <pc:docMk/>
          <pc:sldMk cId="965448459" sldId="1787"/>
        </pc:sldMkLst>
        <pc:spChg chg="mod">
          <ac:chgData name="Dave Glover (APEX)" userId="fc7c5a90-86aa-4465-976c-7ac5389836bc" providerId="ADAL" clId="{C89C678D-317A-4E0B-AF03-6BB88AF18403}" dt="2018-11-07T00:18:10.219" v="51"/>
          <ac:spMkLst>
            <pc:docMk/>
            <pc:sldMk cId="965448459" sldId="1787"/>
            <ac:spMk id="3" creationId="{EE7C3FF7-2730-4A71-9D78-5FCEE41A5280}"/>
          </ac:spMkLst>
        </pc:spChg>
        <pc:spChg chg="add del mod">
          <ac:chgData name="Dave Glover (APEX)" userId="fc7c5a90-86aa-4465-976c-7ac5389836bc" providerId="ADAL" clId="{C89C678D-317A-4E0B-AF03-6BB88AF18403}" dt="2018-11-07T00:18:06.261" v="47"/>
          <ac:spMkLst>
            <pc:docMk/>
            <pc:sldMk cId="965448459" sldId="1787"/>
            <ac:spMk id="4" creationId="{36C62784-6252-4128-9883-26A29BCF3297}"/>
          </ac:spMkLst>
        </pc:spChg>
        <pc:spChg chg="add del mod">
          <ac:chgData name="Dave Glover (APEX)" userId="fc7c5a90-86aa-4465-976c-7ac5389836bc" providerId="ADAL" clId="{C89C678D-317A-4E0B-AF03-6BB88AF18403}" dt="2018-11-07T00:18:06.261" v="47"/>
          <ac:spMkLst>
            <pc:docMk/>
            <pc:sldMk cId="965448459" sldId="1787"/>
            <ac:spMk id="6" creationId="{42725AFA-984E-4245-AAB3-8500E18164D4}"/>
          </ac:spMkLst>
        </pc:spChg>
      </pc:sldChg>
      <pc:sldChg chg="add ord">
        <pc:chgData name="Dave Glover (APEX)" userId="fc7c5a90-86aa-4465-976c-7ac5389836bc" providerId="ADAL" clId="{C89C678D-317A-4E0B-AF03-6BB88AF18403}" dt="2018-11-06T05:50:09.954" v="2"/>
        <pc:sldMkLst>
          <pc:docMk/>
          <pc:sldMk cId="0" sldId="3212"/>
        </pc:sldMkLst>
      </pc:sldChg>
      <pc:sldChg chg="add modTransition">
        <pc:chgData name="Dave Glover (APEX)" userId="fc7c5a90-86aa-4465-976c-7ac5389836bc" providerId="ADAL" clId="{C89C678D-317A-4E0B-AF03-6BB88AF18403}" dt="2018-11-06T05:58:24.732" v="3"/>
        <pc:sldMkLst>
          <pc:docMk/>
          <pc:sldMk cId="39678645" sldId="3218"/>
        </pc:sldMkLst>
      </pc:sldChg>
      <pc:sldMasterChg chg="delSldLayout">
        <pc:chgData name="Dave Glover (APEX)" userId="fc7c5a90-86aa-4465-976c-7ac5389836bc" providerId="ADAL" clId="{C89C678D-317A-4E0B-AF03-6BB88AF18403}" dt="2018-11-07T00:22:07.301" v="55" actId="2696"/>
        <pc:sldMasterMkLst>
          <pc:docMk/>
          <pc:sldMasterMk cId="3143982228" sldId="2147483817"/>
        </pc:sldMasterMkLst>
        <pc:sldLayoutChg chg="del">
          <pc:chgData name="Dave Glover (APEX)" userId="fc7c5a90-86aa-4465-976c-7ac5389836bc" providerId="ADAL" clId="{C89C678D-317A-4E0B-AF03-6BB88AF18403}" dt="2018-11-07T00:22:07.301" v="55" actId="2696"/>
          <pc:sldLayoutMkLst>
            <pc:docMk/>
            <pc:sldMasterMk cId="3143982228" sldId="2147483817"/>
            <pc:sldLayoutMk cId="728654236" sldId="2147484099"/>
          </pc:sldLayoutMkLst>
        </pc:sldLayoutChg>
      </pc:sldMasterChg>
    </pc:docChg>
  </pc:docChgLst>
  <pc:docChgLst>
    <pc:chgData name="Dave Glover (DPE AUSTRALIA)" userId="fc7c5a90-86aa-4465-976c-7ac5389836bc" providerId="ADAL" clId="{DDA9FB8D-A446-4A32-BA5A-1E46039651A4}"/>
    <pc:docChg chg="custSel addSld delSld modSld sldOrd">
      <pc:chgData name="Dave Glover (DPE AUSTRALIA)" userId="fc7c5a90-86aa-4465-976c-7ac5389836bc" providerId="ADAL" clId="{DDA9FB8D-A446-4A32-BA5A-1E46039651A4}" dt="2018-09-19T02:30:53.531" v="53" actId="1076"/>
      <pc:docMkLst>
        <pc:docMk/>
      </pc:docMkLst>
      <pc:sldChg chg="add">
        <pc:chgData name="Dave Glover (DPE AUSTRALIA)" userId="fc7c5a90-86aa-4465-976c-7ac5389836bc" providerId="ADAL" clId="{DDA9FB8D-A446-4A32-BA5A-1E46039651A4}" dt="2018-09-19T02:24:01.821" v="1"/>
        <pc:sldMkLst>
          <pc:docMk/>
          <pc:sldMk cId="254325832" sldId="3208"/>
        </pc:sldMkLst>
      </pc:sldChg>
      <pc:sldChg chg="ord">
        <pc:chgData name="Dave Glover (DPE AUSTRALIA)" userId="fc7c5a90-86aa-4465-976c-7ac5389836bc" providerId="ADAL" clId="{DDA9FB8D-A446-4A32-BA5A-1E46039651A4}" dt="2018-09-19T02:24:52.687" v="33"/>
        <pc:sldMkLst>
          <pc:docMk/>
          <pc:sldMk cId="690845564" sldId="3216"/>
        </pc:sldMkLst>
      </pc:sldChg>
      <pc:sldMasterChg chg="delSldLayout">
        <pc:chgData name="Dave Glover (DPE AUSTRALIA)" userId="fc7c5a90-86aa-4465-976c-7ac5389836bc" providerId="ADAL" clId="{DDA9FB8D-A446-4A32-BA5A-1E46039651A4}" dt="2018-09-19T02:24:28.741" v="31" actId="2696"/>
        <pc:sldMasterMkLst>
          <pc:docMk/>
          <pc:sldMasterMk cId="3143982228" sldId="2147483817"/>
        </pc:sldMasterMkLst>
      </pc:sldMasterChg>
      <pc:sldMasterChg chg="delSldLayout">
        <pc:chgData name="Dave Glover (DPE AUSTRALIA)" userId="fc7c5a90-86aa-4465-976c-7ac5389836bc" providerId="ADAL" clId="{DDA9FB8D-A446-4A32-BA5A-1E46039651A4}" dt="2018-09-19T02:24:17.119" v="5" actId="2696"/>
        <pc:sldMasterMkLst>
          <pc:docMk/>
          <pc:sldMasterMk cId="3637153650" sldId="2147484034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-120650" y="882650"/>
            <a:ext cx="7734300" cy="4351338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AU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993" name="PlaceHolder 2"/>
          <p:cNvSpPr>
            <a:spLocks noGrp="1"/>
          </p:cNvSpPr>
          <p:nvPr>
            <p:ph type="body"/>
          </p:nvPr>
        </p:nvSpPr>
        <p:spPr>
          <a:xfrm>
            <a:off x="749350" y="5513192"/>
            <a:ext cx="5994443" cy="5222819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AU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99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51822" cy="579966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AU" sz="1400" b="0" strike="noStrike" spc="-1">
                <a:latin typeface="Times New Roman"/>
              </a:rPr>
              <a:t> </a:t>
            </a:r>
          </a:p>
        </p:txBody>
      </p:sp>
      <p:sp>
        <p:nvSpPr>
          <p:cNvPr id="995" name="PlaceHolder 4"/>
          <p:cNvSpPr>
            <a:spLocks noGrp="1"/>
          </p:cNvSpPr>
          <p:nvPr>
            <p:ph type="dt"/>
          </p:nvPr>
        </p:nvSpPr>
        <p:spPr>
          <a:xfrm>
            <a:off x="4241321" y="0"/>
            <a:ext cx="3251822" cy="579966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AU" sz="1400" b="0" strike="noStrike" spc="-1">
                <a:latin typeface="Times New Roman"/>
              </a:rPr>
              <a:t> </a:t>
            </a:r>
          </a:p>
        </p:txBody>
      </p:sp>
      <p:sp>
        <p:nvSpPr>
          <p:cNvPr id="996" name="PlaceHolder 5"/>
          <p:cNvSpPr>
            <a:spLocks noGrp="1"/>
          </p:cNvSpPr>
          <p:nvPr>
            <p:ph type="ftr"/>
          </p:nvPr>
        </p:nvSpPr>
        <p:spPr>
          <a:xfrm>
            <a:off x="0" y="11026775"/>
            <a:ext cx="3251822" cy="579966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AU" sz="1400" b="0" strike="noStrike" spc="-1">
                <a:latin typeface="Times New Roman"/>
              </a:rPr>
              <a:t> </a:t>
            </a:r>
          </a:p>
        </p:txBody>
      </p:sp>
      <p:sp>
        <p:nvSpPr>
          <p:cNvPr id="997" name="PlaceHolder 6"/>
          <p:cNvSpPr>
            <a:spLocks noGrp="1"/>
          </p:cNvSpPr>
          <p:nvPr>
            <p:ph type="sldNum"/>
          </p:nvPr>
        </p:nvSpPr>
        <p:spPr>
          <a:xfrm>
            <a:off x="4241321" y="11026775"/>
            <a:ext cx="3251822" cy="579966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27D3A5C0-8410-4EE0-8D6C-FD873BCE6D9F}" type="slidenum">
              <a:rPr lang="en-AU" sz="1400" b="0" strike="noStrike" spc="-1">
                <a:latin typeface="Times New Roman"/>
              </a:rPr>
              <a:t>‹#›</a:t>
            </a:fld>
            <a:endParaRPr lang="en-AU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27D3A5C0-8410-4EE0-8D6C-FD873BCE6D9F}" type="slidenum">
              <a:rPr lang="en-AU" sz="1400" b="0" strike="noStrike" spc="-1" smtClean="0">
                <a:latin typeface="Times New Roman"/>
              </a:rPr>
              <a:t>1</a:t>
            </a:fld>
            <a:endParaRPr lang="en-A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14061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5112" cy="3722687"/>
          </a:xfrm>
          <a:prstGeom prst="rect">
            <a:avLst/>
          </a:prstGeom>
        </p:spPr>
      </p:sp>
      <p:sp>
        <p:nvSpPr>
          <p:cNvPr id="1473" name="PlaceHolder 2"/>
          <p:cNvSpPr>
            <a:spLocks noGrp="1"/>
          </p:cNvSpPr>
          <p:nvPr>
            <p:ph type="body"/>
          </p:nvPr>
        </p:nvSpPr>
        <p:spPr>
          <a:xfrm>
            <a:off x="679768" y="4715153"/>
            <a:ext cx="5437426" cy="4466205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2000" b="0" strike="noStrike" spc="-1">
              <a:latin typeface="Arial"/>
            </a:endParaRPr>
          </a:p>
        </p:txBody>
      </p:sp>
      <p:sp>
        <p:nvSpPr>
          <p:cNvPr id="1474" name="CustomShape 3"/>
          <p:cNvSpPr/>
          <p:nvPr/>
        </p:nvSpPr>
        <p:spPr>
          <a:xfrm>
            <a:off x="5857419" y="9428743"/>
            <a:ext cx="938115" cy="4955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437DDCCD-3BE2-4260-9164-64FD56D1F808}" type="slidenum">
              <a:rPr lang="en-AU" sz="1200" b="0" strike="noStrike" spc="-1">
                <a:solidFill>
                  <a:srgbClr val="000000"/>
                </a:solidFill>
                <a:latin typeface="Segoe UI"/>
                <a:ea typeface="+mn-ea"/>
              </a:rPr>
              <a:t>12</a:t>
            </a:fld>
            <a:endParaRPr lang="en-AU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following is a high-level illustration of how a firmware update pattern is performed leveraging IoT Hub.</a:t>
            </a:r>
          </a:p>
          <a:p>
            <a:endParaRPr lang="en-US" dirty="0"/>
          </a:p>
          <a:p>
            <a:pPr marL="228600" indent="-228600">
              <a:buAutoNum type="arabicParenR"/>
            </a:pPr>
            <a:r>
              <a:rPr lang="en-US" b="0" dirty="0"/>
              <a:t>The back end application initiates the firmware update (using a method call).  The FW update handler app on the devices returns a response that the update command was received.</a:t>
            </a:r>
          </a:p>
          <a:p>
            <a:pPr marL="0" indent="0">
              <a:buNone/>
            </a:pPr>
            <a:r>
              <a:rPr lang="en-US" b="0" dirty="0"/>
              <a:t>	 **SPEAK TO** If updating many devices, a job can be used to schedule the update process for many devices at a particular time.</a:t>
            </a:r>
          </a:p>
          <a:p>
            <a:pPr marL="228600" indent="-228600">
              <a:buAutoNum type="arabicParenR"/>
            </a:pPr>
            <a:r>
              <a:rPr lang="en-US" b="0" dirty="0"/>
              <a:t>The FW update handler downloads the firmware image from the URI provided by the method call.  It reports completion of this step by updating the device twin.</a:t>
            </a:r>
          </a:p>
          <a:p>
            <a:pPr marL="228600" indent="-228600">
              <a:buAutoNum type="arabicParenR"/>
            </a:pPr>
            <a:r>
              <a:rPr lang="en-US" b="0" dirty="0"/>
              <a:t>The back end application dash board sends a query to the twin and updates to show the FW image was successfully downloaded to the device.</a:t>
            </a:r>
          </a:p>
          <a:p>
            <a:pPr marL="228600" indent="-228600">
              <a:buAutoNum type="arabicParenR"/>
            </a:pPr>
            <a:r>
              <a:rPr lang="en-US" b="0" dirty="0"/>
              <a:t>The FW update handler begins the firmware update process and reports this by updating the device twin.</a:t>
            </a: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b="0" dirty="0"/>
              <a:t>The back end application dashboard sends a query to the twin and updates to show the FW update process has begun.</a:t>
            </a: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b="0" dirty="0"/>
              <a:t>The FW update handler completes the FW update &amp; reboot, reconnects to IoT Hub, and updates a the device twin to indicate the process has been completed.</a:t>
            </a:r>
          </a:p>
          <a:p>
            <a:pPr marL="228600" indent="-228600">
              <a:buAutoNum type="arabicParenR"/>
            </a:pPr>
            <a:endParaRPr lang="en-US" b="0" dirty="0"/>
          </a:p>
          <a:p>
            <a:pPr marL="228600" indent="-228600">
              <a:buAutoNum type="arabicParenR"/>
            </a:pPr>
            <a:endParaRPr lang="en-US" b="1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75795E-3CDA-46E2-AC41-D74FD33909B5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11/7/2018 11:26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9865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35AF0D-732F-4825-A81C-DA920385EA1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605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5112" cy="3722687"/>
          </a:xfrm>
          <a:prstGeom prst="rect">
            <a:avLst/>
          </a:prstGeom>
        </p:spPr>
      </p:sp>
      <p:sp>
        <p:nvSpPr>
          <p:cNvPr id="1491" name="PlaceHolder 2"/>
          <p:cNvSpPr>
            <a:spLocks noGrp="1"/>
          </p:cNvSpPr>
          <p:nvPr>
            <p:ph type="body"/>
          </p:nvPr>
        </p:nvSpPr>
        <p:spPr>
          <a:xfrm>
            <a:off x="679768" y="4715153"/>
            <a:ext cx="5437426" cy="4466205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2000" b="0" strike="noStrike" spc="-1">
              <a:latin typeface="Arial"/>
            </a:endParaRPr>
          </a:p>
        </p:txBody>
      </p:sp>
      <p:sp>
        <p:nvSpPr>
          <p:cNvPr id="1492" name="CustomShape 3"/>
          <p:cNvSpPr/>
          <p:nvPr/>
        </p:nvSpPr>
        <p:spPr>
          <a:xfrm>
            <a:off x="5857419" y="9428743"/>
            <a:ext cx="938115" cy="4955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06DFB8C1-0A64-4D2D-95A9-BDBC9C963AFE}" type="slidenum">
              <a:rPr lang="en-AU" sz="1200" b="0" strike="noStrike" spc="-1">
                <a:solidFill>
                  <a:srgbClr val="000000"/>
                </a:solidFill>
                <a:latin typeface="Segoe UI"/>
                <a:ea typeface="+mn-ea"/>
              </a:rPr>
              <a:t>15</a:t>
            </a:fld>
            <a:endParaRPr lang="en-AU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5112" cy="3722687"/>
          </a:xfrm>
          <a:prstGeom prst="rect">
            <a:avLst/>
          </a:prstGeom>
        </p:spPr>
      </p:sp>
      <p:sp>
        <p:nvSpPr>
          <p:cNvPr id="1497" name="PlaceHolder 2"/>
          <p:cNvSpPr>
            <a:spLocks noGrp="1"/>
          </p:cNvSpPr>
          <p:nvPr>
            <p:ph type="body"/>
          </p:nvPr>
        </p:nvSpPr>
        <p:spPr>
          <a:xfrm>
            <a:off x="679768" y="4715153"/>
            <a:ext cx="5437426" cy="4466205"/>
          </a:xfrm>
          <a:prstGeom prst="rect">
            <a:avLst/>
          </a:prstGeom>
        </p:spPr>
        <p:txBody>
          <a:bodyPr lIns="0" tIns="0" rIns="0" bIns="0"/>
          <a:lstStyle/>
          <a:p>
            <a:pPr marL="171360" indent="-1706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AU" sz="2000" b="0" strike="noStrike" spc="-1">
                <a:latin typeface="Arial"/>
              </a:rPr>
              <a:t>New certification framework:</a:t>
            </a:r>
          </a:p>
          <a:p>
            <a:pPr marL="633240" lvl="1" indent="-175320">
              <a:lnSpc>
                <a:spcPct val="100000"/>
              </a:lnSpc>
              <a:buClr>
                <a:srgbClr val="262626"/>
              </a:buClr>
              <a:buFont typeface="Arial"/>
              <a:buChar char="•"/>
            </a:pPr>
            <a:r>
              <a:rPr lang="en-AU" sz="2000" b="0" strike="noStrike" spc="-1">
                <a:solidFill>
                  <a:srgbClr val="262626"/>
                </a:solidFill>
                <a:latin typeface="+mn-lt"/>
              </a:rPr>
              <a:t>Each block = capability has its own requirements and N # of levels</a:t>
            </a:r>
            <a:endParaRPr lang="en-AU" sz="2000" b="0" strike="noStrike" spc="-1">
              <a:latin typeface="Arial"/>
            </a:endParaRPr>
          </a:p>
          <a:p>
            <a:pPr marL="633240" lvl="1" indent="-175320">
              <a:lnSpc>
                <a:spcPct val="100000"/>
              </a:lnSpc>
              <a:buClr>
                <a:srgbClr val="262626"/>
              </a:buClr>
              <a:buFont typeface="Arial"/>
              <a:buChar char="•"/>
            </a:pPr>
            <a:r>
              <a:rPr lang="en-AU" sz="2000" b="0" strike="noStrike" spc="-1">
                <a:solidFill>
                  <a:srgbClr val="262626"/>
                </a:solidFill>
                <a:latin typeface="+mn-lt"/>
              </a:rPr>
              <a:t>MSFT can continue to add certifications for capabilities as necessary </a:t>
            </a:r>
            <a:endParaRPr lang="en-AU" sz="2000" b="0" strike="noStrike" spc="-1">
              <a:latin typeface="Arial"/>
            </a:endParaRPr>
          </a:p>
          <a:p>
            <a:pPr marL="633240" lvl="1" indent="-175320">
              <a:lnSpc>
                <a:spcPct val="100000"/>
              </a:lnSpc>
              <a:buClr>
                <a:srgbClr val="262626"/>
              </a:buClr>
              <a:buFont typeface="Arial"/>
              <a:buChar char="•"/>
            </a:pPr>
            <a:r>
              <a:rPr lang="en-AU" sz="2000" b="0" strike="noStrike" spc="-1">
                <a:solidFill>
                  <a:srgbClr val="262626"/>
                </a:solidFill>
                <a:latin typeface="+mn-lt"/>
              </a:rPr>
              <a:t>Update cadence will align with each semester</a:t>
            </a:r>
            <a:endParaRPr lang="en-A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A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AU" sz="2000" b="0" strike="noStrike" spc="-1">
              <a:latin typeface="Arial"/>
            </a:endParaRPr>
          </a:p>
          <a:p>
            <a:pPr marL="743040" lvl="1" indent="-285120">
              <a:lnSpc>
                <a:spcPct val="107000"/>
              </a:lnSpc>
              <a:buClr>
                <a:srgbClr val="000000"/>
              </a:buClr>
              <a:buFont typeface="Arial"/>
              <a:buChar char="•"/>
            </a:pPr>
            <a:r>
              <a:rPr lang="en-AU" sz="2000" b="0" strike="noStrike" spc="-1">
                <a:solidFill>
                  <a:srgbClr val="000000"/>
                </a:solidFill>
                <a:latin typeface="Segoe UI"/>
                <a:ea typeface="Calibri"/>
              </a:rPr>
              <a:t>Edge runtime: Level 1 only </a:t>
            </a:r>
            <a:endParaRPr lang="en-AU" sz="2000" b="0" strike="noStrike" spc="-1">
              <a:latin typeface="Arial"/>
            </a:endParaRPr>
          </a:p>
          <a:p>
            <a:pPr marL="743040" lvl="1" indent="-285120">
              <a:lnSpc>
                <a:spcPct val="107000"/>
              </a:lnSpc>
              <a:buClr>
                <a:srgbClr val="000000"/>
              </a:buClr>
              <a:buFont typeface="Arial"/>
              <a:buChar char="•"/>
            </a:pPr>
            <a:r>
              <a:rPr lang="en-AU" sz="2000" b="0" strike="noStrike" spc="-1">
                <a:solidFill>
                  <a:srgbClr val="000000"/>
                </a:solidFill>
                <a:latin typeface="Segoe UI"/>
                <a:ea typeface="Calibri"/>
              </a:rPr>
              <a:t>AI capability: Level 1 or 2</a:t>
            </a:r>
            <a:endParaRPr lang="en-AU" sz="2000" b="0" strike="noStrike" spc="-1">
              <a:latin typeface="Arial"/>
            </a:endParaRPr>
          </a:p>
          <a:p>
            <a:pPr marL="743040" lvl="1" indent="-285120">
              <a:lnSpc>
                <a:spcPct val="107000"/>
              </a:lnSpc>
              <a:buClr>
                <a:srgbClr val="000000"/>
              </a:buClr>
              <a:buFont typeface="Arial"/>
              <a:buChar char="•"/>
            </a:pPr>
            <a:r>
              <a:rPr lang="en-AU" sz="2000" b="0" strike="noStrike" spc="-1">
                <a:solidFill>
                  <a:srgbClr val="000000"/>
                </a:solidFill>
                <a:latin typeface="Segoe UI"/>
                <a:ea typeface="Calibri"/>
              </a:rPr>
              <a:t>Device Management capability: Level 1 only</a:t>
            </a:r>
            <a:endParaRPr lang="en-AU" sz="2000" b="0" strike="noStrike" spc="-1">
              <a:latin typeface="Arial"/>
            </a:endParaRPr>
          </a:p>
          <a:p>
            <a:pPr marL="743040" lvl="1" indent="-285120">
              <a:lnSpc>
                <a:spcPct val="107000"/>
              </a:lnSpc>
              <a:buClr>
                <a:srgbClr val="000000"/>
              </a:buClr>
              <a:buFont typeface="Arial"/>
              <a:buChar char="•"/>
            </a:pPr>
            <a:r>
              <a:rPr lang="en-AU" sz="2000" b="0" strike="noStrike" spc="-1">
                <a:solidFill>
                  <a:srgbClr val="000000"/>
                </a:solidFill>
                <a:latin typeface="Segoe UI"/>
                <a:ea typeface="Calibri"/>
              </a:rPr>
              <a:t>Security capability: Level 1-4</a:t>
            </a:r>
            <a:endParaRPr lang="en-A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AU" sz="2000" b="0" strike="noStrike" spc="-1">
              <a:latin typeface="Arial"/>
            </a:endParaRPr>
          </a:p>
        </p:txBody>
      </p:sp>
      <p:sp>
        <p:nvSpPr>
          <p:cNvPr id="1498" name="CustomShape 3"/>
          <p:cNvSpPr/>
          <p:nvPr/>
        </p:nvSpPr>
        <p:spPr>
          <a:xfrm>
            <a:off x="5857419" y="9428743"/>
            <a:ext cx="938115" cy="4955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4182407-5329-44D7-9436-B6342DBD21F6}" type="slidenum">
              <a:rPr lang="en-AU" sz="1200" b="0" strike="noStrike" spc="-1">
                <a:solidFill>
                  <a:srgbClr val="000000"/>
                </a:solidFill>
                <a:latin typeface="Segoe UI"/>
                <a:ea typeface="+mn-ea"/>
              </a:rPr>
              <a:t>16</a:t>
            </a:fld>
            <a:endParaRPr lang="en-AU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20650" y="882650"/>
            <a:ext cx="7734300" cy="4351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BB4822-08FA-4ACE-A0FE-23159A244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27060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27D3A5C0-8410-4EE0-8D6C-FD873BCE6D9F}" type="slidenum">
              <a:rPr lang="en-AU" sz="1400" b="0" strike="noStrike" spc="-1" smtClean="0">
                <a:latin typeface="Times New Roman"/>
              </a:rPr>
              <a:t>19</a:t>
            </a:fld>
            <a:endParaRPr lang="en-A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217037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27D3A5C0-8410-4EE0-8D6C-FD873BCE6D9F}" type="slidenum">
              <a:rPr lang="en-AU" sz="1400" b="0" strike="noStrike" spc="-1" smtClean="0">
                <a:latin typeface="Times New Roman"/>
              </a:rPr>
              <a:t>20</a:t>
            </a:fld>
            <a:endParaRPr lang="en-A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07915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DF6045-3246-4525-B2AA-7381EC4369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6613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39CF7E-134C-4B4A-9853-17D7568CBCC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11/7/2018 11:48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9617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Speaker notes:</a:t>
            </a:r>
          </a:p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the core an IoT application consists of the following subsystems: 1) 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devices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(and/or on premise edge gateways) that have the ability to securely register with the cloud, and connectivity options for sending and receiving data with the cloud, 2) a cloud gateway service, or 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hub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 securely accept that data and provide device management capabilities, 3)  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stream processors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consume that data, integrate with 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business processes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place the data into 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storage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4) a 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interface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visualize telemetry data and facilitate device management.   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771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We’re pleased to tell you about Azure Sphere. Azure Sphere is an end-to-end solution for creating highly-secured connected MCU devices.</a:t>
            </a:r>
          </a:p>
          <a:p>
            <a:endParaRPr lang="en-US" dirty="0"/>
          </a:p>
          <a:p>
            <a:r>
              <a:rPr lang="en-US" dirty="0"/>
              <a:t>The Azure Sphere platform consist of 3 elements.  The first element of the Azure Sphere platform is a new class of secured MCUs.  This new class of MCUs from our silicon partners offer built-in connectivity, powerful crossover processors, and Microsoft security technology to provide secured hardware.  </a:t>
            </a:r>
          </a:p>
          <a:p>
            <a:endParaRPr lang="en-US" dirty="0"/>
          </a:p>
          <a:p>
            <a:r>
              <a:rPr lang="en-US" dirty="0"/>
              <a:t>The second element of the Azure Sphere platform is a secured operating system. This new, highly-secured operating system is purpose-built for use in IoT devices and combined the best of Microsoft and OSS technologies to create a trustworthy platform for new IoT experiences.</a:t>
            </a:r>
          </a:p>
          <a:p>
            <a:endParaRPr lang="en-US" dirty="0"/>
          </a:p>
          <a:p>
            <a:r>
              <a:rPr lang="en-US" dirty="0"/>
              <a:t>The third element of the Azure Sphere platform is a cloud service.  This Azure Sphere Security Service guards every Azure Sphere device.  It provides each Azure Sphere device with ongoing security support in the form of software updates, ecosystem-wide detection of emerging security threats, and certificate-based brokering of trust for device-to-device and device-to-cloud communication.</a:t>
            </a:r>
          </a:p>
          <a:p>
            <a:endParaRPr lang="en-US" dirty="0"/>
          </a:p>
          <a:p>
            <a:r>
              <a:rPr lang="en-US" dirty="0"/>
              <a:t>Working in concert, Azure Sphere MCUs, the Azure Sphere IoT OS, and the Azure Sphere Security Service create and end-to-end solution for creating highly-secured, connected MCU devices.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8722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BB4822-08FA-4ACE-A0FE-23159A244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0772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BB4822-08FA-4ACE-A0FE-23159A244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7289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27D3A5C0-8410-4EE0-8D6C-FD873BCE6D9F}" type="slidenum">
              <a:rPr lang="en-AU" sz="1400" b="0" strike="noStrike" spc="-1" smtClean="0">
                <a:latin typeface="Times New Roman"/>
              </a:rPr>
              <a:t>9</a:t>
            </a:fld>
            <a:endParaRPr lang="en-A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93905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5112" cy="3722687"/>
          </a:xfrm>
          <a:prstGeom prst="rect">
            <a:avLst/>
          </a:prstGeom>
        </p:spPr>
      </p:sp>
      <p:sp>
        <p:nvSpPr>
          <p:cNvPr id="1458" name="PlaceHolder 2"/>
          <p:cNvSpPr>
            <a:spLocks noGrp="1"/>
          </p:cNvSpPr>
          <p:nvPr>
            <p:ph type="body"/>
          </p:nvPr>
        </p:nvSpPr>
        <p:spPr>
          <a:xfrm>
            <a:off x="679768" y="4715153"/>
            <a:ext cx="5437426" cy="4466205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2000" b="0" strike="noStrike" spc="-1">
              <a:latin typeface="Arial"/>
            </a:endParaRPr>
          </a:p>
        </p:txBody>
      </p:sp>
      <p:sp>
        <p:nvSpPr>
          <p:cNvPr id="1459" name="CustomShape 3"/>
          <p:cNvSpPr/>
          <p:nvPr/>
        </p:nvSpPr>
        <p:spPr>
          <a:xfrm>
            <a:off x="5857419" y="9428743"/>
            <a:ext cx="938115" cy="4955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0A94FA-E0EF-483A-834D-0F112700EE5E}" type="slidenum">
              <a:rPr kumimoji="0" lang="en-AU" sz="12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AU" sz="12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9.png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tiff"/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tiff"/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9.jpg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9.jpg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7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7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9.png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8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35.png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626521C-D9A5-44F2-9729-31AEB308F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000" y="-793023"/>
            <a:ext cx="9719999" cy="60670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F2030F1-4E27-460F-AAAD-BDB0E0222A0C}"/>
              </a:ext>
            </a:extLst>
          </p:cNvPr>
          <p:cNvSpPr/>
          <p:nvPr/>
        </p:nvSpPr>
        <p:spPr>
          <a:xfrm>
            <a:off x="1776000" y="0"/>
            <a:ext cx="10416000" cy="6858000"/>
          </a:xfrm>
          <a:prstGeom prst="rect">
            <a:avLst/>
          </a:prstGeom>
          <a:solidFill>
            <a:srgbClr val="23568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7CB415-2AFB-46BC-936A-BB0B40187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4599000"/>
            <a:ext cx="9144000" cy="135260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2F2F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3FA6B4-DCEC-4A8C-ACB5-9BC3EFEBA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5994000"/>
            <a:ext cx="9144000" cy="641636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158BF9-E198-4E0E-AAEA-029AC6334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000" y="-793023"/>
            <a:ext cx="9719999" cy="60670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B42EC3D-31D2-4B6F-970B-988FF4BFD94F}"/>
              </a:ext>
            </a:extLst>
          </p:cNvPr>
          <p:cNvSpPr/>
          <p:nvPr/>
        </p:nvSpPr>
        <p:spPr>
          <a:xfrm>
            <a:off x="1776000" y="0"/>
            <a:ext cx="10416000" cy="6858000"/>
          </a:xfrm>
          <a:prstGeom prst="rect">
            <a:avLst/>
          </a:prstGeom>
          <a:solidFill>
            <a:srgbClr val="23568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3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F5750-FBC5-4CB3-B5B9-3AD611591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49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797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638903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0708935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8333828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67512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1028E-16C3-4002-B04C-173B0E47CA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71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67512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61C388-D05E-4BD1-8D7C-196F5BE5DA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95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48BC3-17FF-42D3-9B26-17258F2E57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67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3FAF49-2747-46DC-BE92-CD844B707A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584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26710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493111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491532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852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0232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97377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763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52425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&amp; 2-color Non-bulle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8" y="743666"/>
            <a:ext cx="7096696" cy="543097"/>
          </a:xfrm>
        </p:spPr>
        <p:txBody>
          <a:bodyPr/>
          <a:lstStyle>
            <a:lvl1pPr>
              <a:defRPr sz="352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E4CEB5-D809-44A8-8696-D1C5E242621F}"/>
              </a:ext>
            </a:extLst>
          </p:cNvPr>
          <p:cNvSpPr/>
          <p:nvPr userDrawn="1"/>
        </p:nvSpPr>
        <p:spPr>
          <a:xfrm>
            <a:off x="9578296" y="6638170"/>
            <a:ext cx="2613704" cy="1991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784">
                <a:solidFill>
                  <a:schemeClr val="bg1"/>
                </a:solidFill>
              </a:rPr>
              <a:t>Microsoft Confidential – to be shared under NDA only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9E9E27-497D-437F-B965-464D7668CD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9239" y="141642"/>
            <a:ext cx="3809804" cy="603370"/>
          </a:xfrm>
        </p:spPr>
        <p:txBody>
          <a:bodyPr/>
          <a:lstStyle>
            <a:lvl1pPr marL="0" indent="0">
              <a:buNone/>
              <a:defRPr sz="3921" b="1" cap="all" spc="10" baseline="0">
                <a:latin typeface="+mn-lt"/>
                <a:cs typeface="Segoe UI Semibold" panose="020B0702040204020203" pitchFamily="34" charset="0"/>
              </a:defRPr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/>
              <a:t>EDIT MASTER</a:t>
            </a:r>
          </a:p>
        </p:txBody>
      </p:sp>
    </p:spTree>
    <p:extLst>
      <p:ext uri="{BB962C8B-B14F-4D97-AF65-F5344CB8AC3E}">
        <p14:creationId xmlns:p14="http://schemas.microsoft.com/office/powerpoint/2010/main" val="1155936303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nect 2017 Opening Slide_ON-S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A67967-ED88-4A5B-8476-2B050F5E06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830" t="14006" r="3135" b="18700"/>
          <a:stretch/>
        </p:blipFill>
        <p:spPr>
          <a:xfrm>
            <a:off x="-4669" y="0"/>
            <a:ext cx="1219666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A61B7D-CF88-4B9F-B9AF-D443A50835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54515" y="2643944"/>
            <a:ext cx="3137486" cy="15701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C2D90F-C2D9-4D57-B5A5-4A275E4E2E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690" y="6268081"/>
            <a:ext cx="1402823" cy="30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51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zure Platform/Blue_Titl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1"/>
            <a:ext cx="5826698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2008"/>
            <a:ext cx="5826699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3905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ual Studio/Purple_Title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1"/>
            <a:ext cx="5826698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2008"/>
            <a:ext cx="5826699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945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Platform/Teal_Title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1"/>
            <a:ext cx="5826698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2008"/>
            <a:ext cx="5826699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11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oss-platform Mobile/Red_Title">
    <p:bg>
      <p:bgPr>
        <a:solidFill>
          <a:srgbClr val="E81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1"/>
            <a:ext cx="5826698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2008"/>
            <a:ext cx="5826699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47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34005-A062-4ABC-BA70-595D129C7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0"/>
            <a:ext cx="5580000" cy="945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24E2F2-78D6-47A6-9A39-44E22257FC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6000" y="324000"/>
            <a:ext cx="5580000" cy="6209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B5550B-2EAD-4232-A994-C63274DA1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6000" y="1539000"/>
            <a:ext cx="5580000" cy="4995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465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/Yellow_Title">
    <p:bg>
      <p:bgPr>
        <a:solidFill>
          <a:srgbClr val="FFB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1"/>
            <a:ext cx="5826698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2008"/>
            <a:ext cx="5826699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741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Ops/Green_Title">
    <p:bg>
      <p:bgPr>
        <a:solidFill>
          <a:srgbClr val="107C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1"/>
            <a:ext cx="5826698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2008"/>
            <a:ext cx="5826699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208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6797886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3D45574-B30B-4C34-A8B0-D8DC428F3E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860034"/>
            <a:ext cx="6723185" cy="2263268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879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7171397" cy="89966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860034"/>
            <a:ext cx="6723122" cy="2263268"/>
          </a:xfrm>
        </p:spPr>
        <p:txBody>
          <a:bodyPr/>
          <a:lstStyle>
            <a:lvl1pPr>
              <a:defRPr lang="en-US" sz="3529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4097" marR="0" lvl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Edit Master text styles</a:t>
            </a:r>
          </a:p>
          <a:p>
            <a:pPr marL="224097" marR="0" lvl="1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Second level</a:t>
            </a:r>
          </a:p>
          <a:p>
            <a:pPr marL="224097" marR="0" lvl="2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Third level</a:t>
            </a:r>
          </a:p>
          <a:p>
            <a:pPr marL="224097" marR="0" lvl="3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Fourth level</a:t>
            </a:r>
          </a:p>
          <a:p>
            <a:pPr marL="224097" marR="0" lvl="4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04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377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301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394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96162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405541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6116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b CTA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D6E7404-8B91-4D1C-B674-99714334CD48}"/>
              </a:ext>
            </a:extLst>
          </p:cNvPr>
          <p:cNvGrpSpPr/>
          <p:nvPr/>
        </p:nvGrpSpPr>
        <p:grpSpPr>
          <a:xfrm>
            <a:off x="0" y="2709000"/>
            <a:ext cx="12192000" cy="4149000"/>
            <a:chOff x="0" y="2709000"/>
            <a:chExt cx="12192000" cy="4149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71B613-3CD5-4556-99AD-43F877D2D9A6}"/>
                </a:ext>
              </a:extLst>
            </p:cNvPr>
            <p:cNvSpPr/>
            <p:nvPr userDrawn="1"/>
          </p:nvSpPr>
          <p:spPr>
            <a:xfrm>
              <a:off x="0" y="2709000"/>
              <a:ext cx="12192000" cy="4149000"/>
            </a:xfrm>
            <a:prstGeom prst="rect">
              <a:avLst/>
            </a:prstGeom>
            <a:solidFill>
              <a:srgbClr val="1635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22B08AE2-678B-4688-A7E4-4CF82EFF5F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6000" y="6219000"/>
              <a:ext cx="912649" cy="315000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59A645B-CC7A-4989-9DC6-C269D20E4EBD}"/>
                </a:ext>
              </a:extLst>
            </p:cNvPr>
            <p:cNvGrpSpPr/>
            <p:nvPr userDrawn="1"/>
          </p:nvGrpSpPr>
          <p:grpSpPr>
            <a:xfrm>
              <a:off x="11631000" y="6264000"/>
              <a:ext cx="225000" cy="225000"/>
              <a:chOff x="1776000" y="1269000"/>
              <a:chExt cx="1530000" cy="153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BDCE011-56AF-410A-A29C-20A9DE9DEA0A}"/>
                  </a:ext>
                </a:extLst>
              </p:cNvPr>
              <p:cNvSpPr/>
              <p:nvPr userDrawn="1"/>
            </p:nvSpPr>
            <p:spPr>
              <a:xfrm>
                <a:off x="1776000" y="126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77FF307-A928-4192-8AAA-6C89A81E1E62}"/>
                  </a:ext>
                </a:extLst>
              </p:cNvPr>
              <p:cNvSpPr/>
              <p:nvPr userDrawn="1"/>
            </p:nvSpPr>
            <p:spPr>
              <a:xfrm>
                <a:off x="1776000" y="207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E354073-C39B-44C7-8378-EE06749DBAEA}"/>
                  </a:ext>
                </a:extLst>
              </p:cNvPr>
              <p:cNvSpPr/>
              <p:nvPr userDrawn="1"/>
            </p:nvSpPr>
            <p:spPr>
              <a:xfrm>
                <a:off x="2586000" y="126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C30D775-DD2F-4354-ABF6-EA6879638DB0}"/>
                  </a:ext>
                </a:extLst>
              </p:cNvPr>
              <p:cNvSpPr/>
              <p:nvPr userDrawn="1"/>
            </p:nvSpPr>
            <p:spPr>
              <a:xfrm>
                <a:off x="2586000" y="207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Subtitle 2">
            <a:extLst>
              <a:ext uri="{FF2B5EF4-FFF2-40B4-BE49-F238E27FC236}">
                <a16:creationId xmlns:a16="http://schemas.microsoft.com/office/drawing/2014/main" id="{E16D309E-1A22-41D8-8403-7BBFE4468DA2}"/>
              </a:ext>
            </a:extLst>
          </p:cNvPr>
          <p:cNvSpPr txBox="1">
            <a:spLocks/>
          </p:cNvSpPr>
          <p:nvPr/>
        </p:nvSpPr>
        <p:spPr>
          <a:xfrm>
            <a:off x="335587" y="4599000"/>
            <a:ext cx="1350000" cy="36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en-US">
                <a:solidFill>
                  <a:srgbClr val="3076BC"/>
                </a:solidFill>
              </a:rPr>
              <a:t>You’ll learn: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38A7624-8D9A-4E1F-A854-3A6B1B203A9F}"/>
              </a:ext>
            </a:extLst>
          </p:cNvPr>
          <p:cNvSpPr txBox="1">
            <a:spLocks/>
          </p:cNvSpPr>
          <p:nvPr/>
        </p:nvSpPr>
        <p:spPr>
          <a:xfrm>
            <a:off x="336000" y="549000"/>
            <a:ext cx="10845000" cy="1575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800" b="1" spc="-100" baseline="0">
                <a:solidFill>
                  <a:srgbClr val="F2F2F2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14000"/>
              </a:lnSpc>
            </a:pPr>
            <a:r>
              <a:rPr lang="en-US" b="0"/>
              <a:t>Learn more!</a:t>
            </a:r>
          </a:p>
          <a:p>
            <a:pPr lvl="0">
              <a:lnSpc>
                <a:spcPct val="114000"/>
              </a:lnSpc>
            </a:pPr>
            <a:r>
              <a:rPr lang="en-US"/>
              <a:t>Check out the lab for this session!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F03D2CA-E485-4D4F-95E8-AC1B1EEA6C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76000" y="4599000"/>
            <a:ext cx="6480175" cy="1575000"/>
          </a:xfrm>
        </p:spPr>
        <p:txBody>
          <a:bodyPr vert="horz" lIns="91440" tIns="45720" rIns="91440" bIns="45720" rtlCol="0">
            <a:noAutofit/>
          </a:bodyPr>
          <a:lstStyle>
            <a:lvl1pPr marL="285750" indent="-28575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n-US" sz="1800" dirty="0" smtClean="0">
                <a:solidFill>
                  <a:srgbClr val="F2F2F2"/>
                </a:solidFill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US" sz="1600" dirty="0"/>
            </a:lvl5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List of things people will learn</a:t>
            </a:r>
          </a:p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GB"/>
              <a:t>M</a:t>
            </a:r>
            <a:r>
              <a:rPr lang="en-US" err="1"/>
              <a:t>ake</a:t>
            </a:r>
            <a:r>
              <a:rPr lang="en-US"/>
              <a:t> sure you limit</a:t>
            </a:r>
          </a:p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GB"/>
              <a:t>T</a:t>
            </a:r>
            <a:r>
              <a:rPr lang="en-US"/>
              <a:t>he number of items</a:t>
            </a:r>
          </a:p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GB"/>
              <a:t>T</a:t>
            </a:r>
            <a:r>
              <a:rPr lang="en-US"/>
              <a:t>o four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79C8349-B759-404F-9AA4-83E06C6F8C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6550" y="2708275"/>
            <a:ext cx="11519450" cy="14414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800" b="0" spc="-100" smtClean="0">
                <a:solidFill>
                  <a:srgbClr val="F2F2F2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z="1800" smtClean="0">
                <a:solidFill>
                  <a:schemeClr val="tx1"/>
                </a:solidFill>
              </a:defRPr>
            </a:lvl3pPr>
            <a:lvl4pPr>
              <a:defRPr lang="en-US" sz="1800" smtClean="0">
                <a:solidFill>
                  <a:schemeClr val="tx1"/>
                </a:solidFill>
              </a:defRPr>
            </a:lvl4pPr>
            <a:lvl5pPr>
              <a:defRPr lang="en-US" sz="1800">
                <a:solidFill>
                  <a:schemeClr val="tx1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[URL of lab] – make sure it is white</a:t>
            </a:r>
          </a:p>
        </p:txBody>
      </p:sp>
    </p:spTree>
    <p:extLst>
      <p:ext uri="{BB962C8B-B14F-4D97-AF65-F5344CB8AC3E}">
        <p14:creationId xmlns:p14="http://schemas.microsoft.com/office/powerpoint/2010/main" val="157245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7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34808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39730FA-83AB-4C0B-BA17-68D7CE76D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2198292"/>
            <a:ext cx="4706229" cy="707719"/>
          </a:xfrm>
        </p:spPr>
        <p:txBody>
          <a:bodyPr/>
          <a:lstStyle>
            <a:lvl1pPr>
              <a:defRPr sz="2353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D0DC49D-5F6B-4889-8BAB-44D9B15193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239" y="2906011"/>
            <a:ext cx="4706228" cy="2280787"/>
          </a:xfrm>
        </p:spPr>
        <p:txBody>
          <a:bodyPr wrap="square">
            <a:noAutofit/>
          </a:bodyPr>
          <a:lstStyle>
            <a:lvl1pPr marL="0" indent="0">
              <a:spcBef>
                <a:spcPts val="1765"/>
              </a:spcBef>
              <a:buNone/>
              <a:defRPr sz="2157"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D45838-8CCB-4A31-93D3-BAE08906FB28}"/>
              </a:ext>
            </a:extLst>
          </p:cNvPr>
          <p:cNvSpPr/>
          <p:nvPr userDrawn="1"/>
        </p:nvSpPr>
        <p:spPr bwMode="auto">
          <a:xfrm>
            <a:off x="5333418" y="0"/>
            <a:ext cx="6858583" cy="68580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30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37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1ABB9C-34DF-470B-9A68-B7FF651D0889}"/>
              </a:ext>
            </a:extLst>
          </p:cNvPr>
          <p:cNvSpPr/>
          <p:nvPr userDrawn="1"/>
        </p:nvSpPr>
        <p:spPr bwMode="auto">
          <a:xfrm>
            <a:off x="1" y="0"/>
            <a:ext cx="5334350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766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633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1202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0302" y="289511"/>
            <a:ext cx="6904778" cy="899665"/>
          </a:xfrm>
        </p:spPr>
        <p:txBody>
          <a:bodyPr/>
          <a:lstStyle>
            <a:lvl1pPr>
              <a:defRPr sz="392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20303" y="4773828"/>
            <a:ext cx="6904016" cy="1793104"/>
          </a:xfrm>
        </p:spPr>
        <p:txBody>
          <a:bodyPr wrap="square">
            <a:noAutofit/>
          </a:bodyPr>
          <a:lstStyle>
            <a:lvl1pPr marL="0" indent="0">
              <a:spcBef>
                <a:spcPts val="1765"/>
              </a:spcBef>
              <a:buNone/>
              <a:defRPr sz="1961"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47BCB6-B351-4103-B9F5-A6E568D676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1014879" y="1014879"/>
            <a:ext cx="6858625" cy="482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69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961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41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9984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INGS - Man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FA688A-561C-4456-9598-B7E7878A128F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215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stitial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5289397-00E1-42AA-8577-7E469339D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6002" y="2259000"/>
            <a:ext cx="4679998" cy="16152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32BFE4-A0A1-48E5-B3BC-F4E4D64538E1}"/>
              </a:ext>
            </a:extLst>
          </p:cNvPr>
          <p:cNvSpPr txBox="1"/>
          <p:nvPr/>
        </p:nvSpPr>
        <p:spPr>
          <a:xfrm>
            <a:off x="3936000" y="4014000"/>
            <a:ext cx="43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-100" baseline="0">
                <a:solidFill>
                  <a:srgbClr val="F2F2F2"/>
                </a:solidFill>
              </a:rPr>
              <a:t>Insider Dev Tour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9FFB01F-F9E6-4E27-9C2F-A168441CA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6002" y="2259000"/>
            <a:ext cx="4679998" cy="16152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79E8E8-A26C-487B-8AF6-374475F89F49}"/>
              </a:ext>
            </a:extLst>
          </p:cNvPr>
          <p:cNvSpPr txBox="1"/>
          <p:nvPr/>
        </p:nvSpPr>
        <p:spPr>
          <a:xfrm>
            <a:off x="3936000" y="4014000"/>
            <a:ext cx="43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-100" baseline="0">
                <a:solidFill>
                  <a:srgbClr val="F2F2F2"/>
                </a:solidFill>
              </a:rPr>
              <a:t>Insider Dev Tour</a:t>
            </a:r>
          </a:p>
        </p:txBody>
      </p:sp>
    </p:spTree>
    <p:extLst>
      <p:ext uri="{BB962C8B-B14F-4D97-AF65-F5344CB8AC3E}">
        <p14:creationId xmlns:p14="http://schemas.microsoft.com/office/powerpoint/2010/main" val="103206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</p:bld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263244" y="289511"/>
            <a:ext cx="7742710" cy="1689693"/>
          </a:xfrm>
        </p:spPr>
        <p:txBody>
          <a:bodyPr wrap="square" anchor="t">
            <a:sp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0" indent="0">
              <a:buNone/>
              <a:defRPr sz="1800"/>
            </a:lvl2pPr>
            <a:lvl3pPr marL="0" indent="0">
              <a:buNone/>
              <a:defRPr sz="1600"/>
            </a:lvl3pPr>
            <a:lvl4pPr marL="0" indent="0">
              <a:buNone/>
              <a:defRPr sz="1600"/>
            </a:lvl4pPr>
            <a:lvl5pPr marL="0" indent="0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2" y="0"/>
            <a:ext cx="4263242" cy="6858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724670"/>
            <a:ext cx="3863373" cy="140866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983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INGS - Man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FA688A-561C-4456-9598-B7E7878A128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4CB82C-01F6-4E11-B59D-D6E53D8AA4B2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269240" y="1202045"/>
            <a:ext cx="6979810" cy="1605632"/>
          </a:xfrm>
        </p:spPr>
        <p:txBody>
          <a:bodyPr/>
          <a:lstStyle>
            <a:lvl1pPr>
              <a:defRPr sz="2353"/>
            </a:lvl1pPr>
            <a:lvl2pPr>
              <a:defRPr sz="1765"/>
            </a:lvl2pPr>
            <a:lvl3pPr>
              <a:defRPr sz="1568"/>
            </a:lvl3pPr>
            <a:lvl4pPr>
              <a:defRPr sz="1568"/>
            </a:lvl4pPr>
            <a:lvl5pPr>
              <a:defRPr sz="156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986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06888" y="1507584"/>
            <a:ext cx="5818194" cy="1892826"/>
          </a:xfrm>
        </p:spPr>
        <p:txBody>
          <a:bodyPr wrap="square">
            <a:sp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0" indent="0">
              <a:buNone/>
              <a:defRPr sz="2000"/>
            </a:lvl2pPr>
            <a:lvl3pPr marL="0" indent="0">
              <a:buNone/>
              <a:defRPr sz="1800"/>
            </a:lvl3pPr>
            <a:lvl4pPr marL="0" indent="0">
              <a:buNone/>
              <a:defRPr sz="1800"/>
            </a:lvl4pPr>
            <a:lvl5pPr marL="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370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6200270" cy="899665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7621"/>
            <a:ext cx="5109309" cy="213378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6767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A1BD43-4947-4C7D-B1C8-B6C8FC3789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681" y="437140"/>
            <a:ext cx="896425" cy="1911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1F718C1-50EE-4ED5-877E-2518F985EE86}"/>
              </a:ext>
            </a:extLst>
          </p:cNvPr>
          <p:cNvSpPr/>
          <p:nvPr userDrawn="1"/>
        </p:nvSpPr>
        <p:spPr bwMode="auto">
          <a:xfrm>
            <a:off x="11303093" y="438569"/>
            <a:ext cx="460226" cy="126324"/>
          </a:xfrm>
          <a:custGeom>
            <a:avLst/>
            <a:gdLst/>
            <a:ahLst/>
            <a:cxnLst/>
            <a:rect l="l" t="t" r="r" b="b"/>
            <a:pathLst>
              <a:path w="469455" h="128839">
                <a:moveTo>
                  <a:pt x="430309" y="49220"/>
                </a:moveTo>
                <a:cubicBezTo>
                  <a:pt x="424418" y="49220"/>
                  <a:pt x="419425" y="51371"/>
                  <a:pt x="415331" y="55671"/>
                </a:cubicBezTo>
                <a:cubicBezTo>
                  <a:pt x="411236" y="59972"/>
                  <a:pt x="408718" y="65598"/>
                  <a:pt x="407775" y="72549"/>
                </a:cubicBezTo>
                <a:lnTo>
                  <a:pt x="449661" y="72549"/>
                </a:lnTo>
                <a:cubicBezTo>
                  <a:pt x="449602" y="65185"/>
                  <a:pt x="447864" y="59456"/>
                  <a:pt x="444447" y="55362"/>
                </a:cubicBezTo>
                <a:cubicBezTo>
                  <a:pt x="441031" y="51268"/>
                  <a:pt x="436318" y="49220"/>
                  <a:pt x="430309" y="49220"/>
                </a:cubicBezTo>
                <a:close/>
                <a:moveTo>
                  <a:pt x="219624" y="36231"/>
                </a:moveTo>
                <a:lnTo>
                  <a:pt x="240125" y="36231"/>
                </a:lnTo>
                <a:lnTo>
                  <a:pt x="240125" y="88190"/>
                </a:lnTo>
                <a:cubicBezTo>
                  <a:pt x="240125" y="104450"/>
                  <a:pt x="246399" y="112579"/>
                  <a:pt x="258947" y="112579"/>
                </a:cubicBezTo>
                <a:cubicBezTo>
                  <a:pt x="265015" y="112579"/>
                  <a:pt x="270008" y="110341"/>
                  <a:pt x="273925" y="105863"/>
                </a:cubicBezTo>
                <a:cubicBezTo>
                  <a:pt x="277843" y="101386"/>
                  <a:pt x="279802" y="95525"/>
                  <a:pt x="279802" y="88279"/>
                </a:cubicBezTo>
                <a:lnTo>
                  <a:pt x="279802" y="36231"/>
                </a:lnTo>
                <a:lnTo>
                  <a:pt x="300303" y="36231"/>
                </a:lnTo>
                <a:lnTo>
                  <a:pt x="300303" y="126718"/>
                </a:lnTo>
                <a:lnTo>
                  <a:pt x="279802" y="126718"/>
                </a:lnTo>
                <a:lnTo>
                  <a:pt x="279802" y="112403"/>
                </a:lnTo>
                <a:lnTo>
                  <a:pt x="279448" y="112403"/>
                </a:lnTo>
                <a:cubicBezTo>
                  <a:pt x="273498" y="123360"/>
                  <a:pt x="264249" y="128839"/>
                  <a:pt x="251701" y="128839"/>
                </a:cubicBezTo>
                <a:cubicBezTo>
                  <a:pt x="230316" y="128839"/>
                  <a:pt x="219624" y="115996"/>
                  <a:pt x="219624" y="90311"/>
                </a:cubicBezTo>
                <a:close/>
                <a:moveTo>
                  <a:pt x="129657" y="36231"/>
                </a:moveTo>
                <a:lnTo>
                  <a:pt x="202472" y="36231"/>
                </a:lnTo>
                <a:lnTo>
                  <a:pt x="202472" y="44802"/>
                </a:lnTo>
                <a:lnTo>
                  <a:pt x="153605" y="110724"/>
                </a:lnTo>
                <a:lnTo>
                  <a:pt x="202295" y="110724"/>
                </a:lnTo>
                <a:lnTo>
                  <a:pt x="202295" y="126718"/>
                </a:lnTo>
                <a:lnTo>
                  <a:pt x="124886" y="126718"/>
                </a:lnTo>
                <a:lnTo>
                  <a:pt x="124886" y="119030"/>
                </a:lnTo>
                <a:lnTo>
                  <a:pt x="174813" y="52225"/>
                </a:lnTo>
                <a:lnTo>
                  <a:pt x="129657" y="52225"/>
                </a:lnTo>
                <a:close/>
                <a:moveTo>
                  <a:pt x="370173" y="34640"/>
                </a:moveTo>
                <a:cubicBezTo>
                  <a:pt x="373884" y="34640"/>
                  <a:pt x="376712" y="35200"/>
                  <a:pt x="378656" y="36319"/>
                </a:cubicBezTo>
                <a:lnTo>
                  <a:pt x="378656" y="55760"/>
                </a:lnTo>
                <a:cubicBezTo>
                  <a:pt x="376182" y="53816"/>
                  <a:pt x="372618" y="52843"/>
                  <a:pt x="367964" y="52843"/>
                </a:cubicBezTo>
                <a:cubicBezTo>
                  <a:pt x="361896" y="52843"/>
                  <a:pt x="356830" y="55583"/>
                  <a:pt x="352765" y="61062"/>
                </a:cubicBezTo>
                <a:cubicBezTo>
                  <a:pt x="348700" y="66540"/>
                  <a:pt x="346667" y="73993"/>
                  <a:pt x="346667" y="83418"/>
                </a:cubicBezTo>
                <a:lnTo>
                  <a:pt x="346667" y="126718"/>
                </a:lnTo>
                <a:lnTo>
                  <a:pt x="326166" y="126718"/>
                </a:lnTo>
                <a:lnTo>
                  <a:pt x="326166" y="36231"/>
                </a:lnTo>
                <a:lnTo>
                  <a:pt x="346667" y="36231"/>
                </a:lnTo>
                <a:lnTo>
                  <a:pt x="346667" y="54876"/>
                </a:lnTo>
                <a:lnTo>
                  <a:pt x="347021" y="54876"/>
                </a:lnTo>
                <a:cubicBezTo>
                  <a:pt x="349024" y="48514"/>
                  <a:pt x="352102" y="43550"/>
                  <a:pt x="356255" y="39986"/>
                </a:cubicBezTo>
                <a:cubicBezTo>
                  <a:pt x="360408" y="36422"/>
                  <a:pt x="365048" y="34640"/>
                  <a:pt x="370173" y="34640"/>
                </a:cubicBezTo>
                <a:close/>
                <a:moveTo>
                  <a:pt x="430574" y="34110"/>
                </a:moveTo>
                <a:cubicBezTo>
                  <a:pt x="442945" y="34110"/>
                  <a:pt x="452518" y="38086"/>
                  <a:pt x="459293" y="46039"/>
                </a:cubicBezTo>
                <a:cubicBezTo>
                  <a:pt x="466068" y="53992"/>
                  <a:pt x="469455" y="65038"/>
                  <a:pt x="469455" y="79177"/>
                </a:cubicBezTo>
                <a:lnTo>
                  <a:pt x="469455" y="87041"/>
                </a:lnTo>
                <a:lnTo>
                  <a:pt x="407775" y="87041"/>
                </a:lnTo>
                <a:cubicBezTo>
                  <a:pt x="408011" y="95407"/>
                  <a:pt x="410588" y="101858"/>
                  <a:pt x="415507" y="106394"/>
                </a:cubicBezTo>
                <a:cubicBezTo>
                  <a:pt x="420426" y="110930"/>
                  <a:pt x="427187" y="113198"/>
                  <a:pt x="435788" y="113198"/>
                </a:cubicBezTo>
                <a:cubicBezTo>
                  <a:pt x="445449" y="113198"/>
                  <a:pt x="454315" y="110311"/>
                  <a:pt x="462386" y="104538"/>
                </a:cubicBezTo>
                <a:lnTo>
                  <a:pt x="462386" y="121063"/>
                </a:lnTo>
                <a:cubicBezTo>
                  <a:pt x="454138" y="126247"/>
                  <a:pt x="443240" y="128839"/>
                  <a:pt x="429690" y="128839"/>
                </a:cubicBezTo>
                <a:cubicBezTo>
                  <a:pt x="416376" y="128839"/>
                  <a:pt x="405934" y="124730"/>
                  <a:pt x="398364" y="116512"/>
                </a:cubicBezTo>
                <a:cubicBezTo>
                  <a:pt x="390794" y="108294"/>
                  <a:pt x="387009" y="96732"/>
                  <a:pt x="387009" y="81828"/>
                </a:cubicBezTo>
                <a:cubicBezTo>
                  <a:pt x="387009" y="67748"/>
                  <a:pt x="391177" y="56275"/>
                  <a:pt x="399513" y="47409"/>
                </a:cubicBezTo>
                <a:cubicBezTo>
                  <a:pt x="407849" y="38543"/>
                  <a:pt x="418203" y="34110"/>
                  <a:pt x="430574" y="34110"/>
                </a:cubicBezTo>
                <a:close/>
                <a:moveTo>
                  <a:pt x="58587" y="18822"/>
                </a:moveTo>
                <a:cubicBezTo>
                  <a:pt x="58057" y="22180"/>
                  <a:pt x="57468" y="24831"/>
                  <a:pt x="56820" y="26775"/>
                </a:cubicBezTo>
                <a:lnTo>
                  <a:pt x="39412" y="77321"/>
                </a:lnTo>
                <a:lnTo>
                  <a:pt x="78205" y="77321"/>
                </a:lnTo>
                <a:lnTo>
                  <a:pt x="60620" y="26775"/>
                </a:lnTo>
                <a:cubicBezTo>
                  <a:pt x="60090" y="25126"/>
                  <a:pt x="59530" y="22475"/>
                  <a:pt x="58941" y="18822"/>
                </a:cubicBezTo>
                <a:close/>
                <a:moveTo>
                  <a:pt x="47453" y="0"/>
                </a:moveTo>
                <a:lnTo>
                  <a:pt x="71135" y="0"/>
                </a:lnTo>
                <a:lnTo>
                  <a:pt x="118235" y="126718"/>
                </a:lnTo>
                <a:lnTo>
                  <a:pt x="95171" y="126718"/>
                </a:lnTo>
                <a:lnTo>
                  <a:pt x="83772" y="94464"/>
                </a:lnTo>
                <a:lnTo>
                  <a:pt x="33933" y="94464"/>
                </a:lnTo>
                <a:lnTo>
                  <a:pt x="22976" y="126718"/>
                </a:lnTo>
                <a:lnTo>
                  <a:pt x="0" y="126718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046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F4A718E-6F7C-414B-B5B4-AA6809C76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4" y="437137"/>
            <a:ext cx="896425" cy="19021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F84E792-E4E1-427D-BAC4-FE6E519D839F}"/>
              </a:ext>
            </a:extLst>
          </p:cNvPr>
          <p:cNvSpPr/>
          <p:nvPr userDrawn="1"/>
        </p:nvSpPr>
        <p:spPr bwMode="auto">
          <a:xfrm>
            <a:off x="11303093" y="438569"/>
            <a:ext cx="460226" cy="126324"/>
          </a:xfrm>
          <a:custGeom>
            <a:avLst/>
            <a:gdLst/>
            <a:ahLst/>
            <a:cxnLst/>
            <a:rect l="l" t="t" r="r" b="b"/>
            <a:pathLst>
              <a:path w="469455" h="128839">
                <a:moveTo>
                  <a:pt x="430309" y="49220"/>
                </a:moveTo>
                <a:cubicBezTo>
                  <a:pt x="424418" y="49220"/>
                  <a:pt x="419425" y="51371"/>
                  <a:pt x="415331" y="55671"/>
                </a:cubicBezTo>
                <a:cubicBezTo>
                  <a:pt x="411236" y="59972"/>
                  <a:pt x="408718" y="65598"/>
                  <a:pt x="407775" y="72549"/>
                </a:cubicBezTo>
                <a:lnTo>
                  <a:pt x="449661" y="72549"/>
                </a:lnTo>
                <a:cubicBezTo>
                  <a:pt x="449602" y="65185"/>
                  <a:pt x="447864" y="59456"/>
                  <a:pt x="444447" y="55362"/>
                </a:cubicBezTo>
                <a:cubicBezTo>
                  <a:pt x="441031" y="51268"/>
                  <a:pt x="436318" y="49220"/>
                  <a:pt x="430309" y="49220"/>
                </a:cubicBezTo>
                <a:close/>
                <a:moveTo>
                  <a:pt x="219624" y="36231"/>
                </a:moveTo>
                <a:lnTo>
                  <a:pt x="240125" y="36231"/>
                </a:lnTo>
                <a:lnTo>
                  <a:pt x="240125" y="88190"/>
                </a:lnTo>
                <a:cubicBezTo>
                  <a:pt x="240125" y="104450"/>
                  <a:pt x="246399" y="112579"/>
                  <a:pt x="258947" y="112579"/>
                </a:cubicBezTo>
                <a:cubicBezTo>
                  <a:pt x="265015" y="112579"/>
                  <a:pt x="270008" y="110341"/>
                  <a:pt x="273925" y="105863"/>
                </a:cubicBezTo>
                <a:cubicBezTo>
                  <a:pt x="277843" y="101386"/>
                  <a:pt x="279802" y="95525"/>
                  <a:pt x="279802" y="88279"/>
                </a:cubicBezTo>
                <a:lnTo>
                  <a:pt x="279802" y="36231"/>
                </a:lnTo>
                <a:lnTo>
                  <a:pt x="300303" y="36231"/>
                </a:lnTo>
                <a:lnTo>
                  <a:pt x="300303" y="126718"/>
                </a:lnTo>
                <a:lnTo>
                  <a:pt x="279802" y="126718"/>
                </a:lnTo>
                <a:lnTo>
                  <a:pt x="279802" y="112403"/>
                </a:lnTo>
                <a:lnTo>
                  <a:pt x="279448" y="112403"/>
                </a:lnTo>
                <a:cubicBezTo>
                  <a:pt x="273498" y="123360"/>
                  <a:pt x="264249" y="128839"/>
                  <a:pt x="251701" y="128839"/>
                </a:cubicBezTo>
                <a:cubicBezTo>
                  <a:pt x="230316" y="128839"/>
                  <a:pt x="219624" y="115996"/>
                  <a:pt x="219624" y="90311"/>
                </a:cubicBezTo>
                <a:close/>
                <a:moveTo>
                  <a:pt x="129657" y="36231"/>
                </a:moveTo>
                <a:lnTo>
                  <a:pt x="202472" y="36231"/>
                </a:lnTo>
                <a:lnTo>
                  <a:pt x="202472" y="44802"/>
                </a:lnTo>
                <a:lnTo>
                  <a:pt x="153605" y="110724"/>
                </a:lnTo>
                <a:lnTo>
                  <a:pt x="202295" y="110724"/>
                </a:lnTo>
                <a:lnTo>
                  <a:pt x="202295" y="126718"/>
                </a:lnTo>
                <a:lnTo>
                  <a:pt x="124886" y="126718"/>
                </a:lnTo>
                <a:lnTo>
                  <a:pt x="124886" y="119030"/>
                </a:lnTo>
                <a:lnTo>
                  <a:pt x="174813" y="52225"/>
                </a:lnTo>
                <a:lnTo>
                  <a:pt x="129657" y="52225"/>
                </a:lnTo>
                <a:close/>
                <a:moveTo>
                  <a:pt x="370173" y="34640"/>
                </a:moveTo>
                <a:cubicBezTo>
                  <a:pt x="373884" y="34640"/>
                  <a:pt x="376712" y="35200"/>
                  <a:pt x="378656" y="36319"/>
                </a:cubicBezTo>
                <a:lnTo>
                  <a:pt x="378656" y="55760"/>
                </a:lnTo>
                <a:cubicBezTo>
                  <a:pt x="376182" y="53816"/>
                  <a:pt x="372618" y="52843"/>
                  <a:pt x="367964" y="52843"/>
                </a:cubicBezTo>
                <a:cubicBezTo>
                  <a:pt x="361896" y="52843"/>
                  <a:pt x="356830" y="55583"/>
                  <a:pt x="352765" y="61062"/>
                </a:cubicBezTo>
                <a:cubicBezTo>
                  <a:pt x="348700" y="66540"/>
                  <a:pt x="346667" y="73993"/>
                  <a:pt x="346667" y="83418"/>
                </a:cubicBezTo>
                <a:lnTo>
                  <a:pt x="346667" y="126718"/>
                </a:lnTo>
                <a:lnTo>
                  <a:pt x="326166" y="126718"/>
                </a:lnTo>
                <a:lnTo>
                  <a:pt x="326166" y="36231"/>
                </a:lnTo>
                <a:lnTo>
                  <a:pt x="346667" y="36231"/>
                </a:lnTo>
                <a:lnTo>
                  <a:pt x="346667" y="54876"/>
                </a:lnTo>
                <a:lnTo>
                  <a:pt x="347021" y="54876"/>
                </a:lnTo>
                <a:cubicBezTo>
                  <a:pt x="349024" y="48514"/>
                  <a:pt x="352102" y="43550"/>
                  <a:pt x="356255" y="39986"/>
                </a:cubicBezTo>
                <a:cubicBezTo>
                  <a:pt x="360408" y="36422"/>
                  <a:pt x="365048" y="34640"/>
                  <a:pt x="370173" y="34640"/>
                </a:cubicBezTo>
                <a:close/>
                <a:moveTo>
                  <a:pt x="430574" y="34110"/>
                </a:moveTo>
                <a:cubicBezTo>
                  <a:pt x="442945" y="34110"/>
                  <a:pt x="452518" y="38086"/>
                  <a:pt x="459293" y="46039"/>
                </a:cubicBezTo>
                <a:cubicBezTo>
                  <a:pt x="466068" y="53992"/>
                  <a:pt x="469455" y="65038"/>
                  <a:pt x="469455" y="79177"/>
                </a:cubicBezTo>
                <a:lnTo>
                  <a:pt x="469455" y="87041"/>
                </a:lnTo>
                <a:lnTo>
                  <a:pt x="407775" y="87041"/>
                </a:lnTo>
                <a:cubicBezTo>
                  <a:pt x="408011" y="95407"/>
                  <a:pt x="410588" y="101858"/>
                  <a:pt x="415507" y="106394"/>
                </a:cubicBezTo>
                <a:cubicBezTo>
                  <a:pt x="420426" y="110930"/>
                  <a:pt x="427187" y="113198"/>
                  <a:pt x="435788" y="113198"/>
                </a:cubicBezTo>
                <a:cubicBezTo>
                  <a:pt x="445449" y="113198"/>
                  <a:pt x="454315" y="110311"/>
                  <a:pt x="462386" y="104538"/>
                </a:cubicBezTo>
                <a:lnTo>
                  <a:pt x="462386" y="121063"/>
                </a:lnTo>
                <a:cubicBezTo>
                  <a:pt x="454138" y="126247"/>
                  <a:pt x="443240" y="128839"/>
                  <a:pt x="429690" y="128839"/>
                </a:cubicBezTo>
                <a:cubicBezTo>
                  <a:pt x="416376" y="128839"/>
                  <a:pt x="405934" y="124730"/>
                  <a:pt x="398364" y="116512"/>
                </a:cubicBezTo>
                <a:cubicBezTo>
                  <a:pt x="390794" y="108294"/>
                  <a:pt x="387009" y="96732"/>
                  <a:pt x="387009" y="81828"/>
                </a:cubicBezTo>
                <a:cubicBezTo>
                  <a:pt x="387009" y="67748"/>
                  <a:pt x="391177" y="56275"/>
                  <a:pt x="399513" y="47409"/>
                </a:cubicBezTo>
                <a:cubicBezTo>
                  <a:pt x="407849" y="38543"/>
                  <a:pt x="418203" y="34110"/>
                  <a:pt x="430574" y="34110"/>
                </a:cubicBezTo>
                <a:close/>
                <a:moveTo>
                  <a:pt x="58587" y="18822"/>
                </a:moveTo>
                <a:cubicBezTo>
                  <a:pt x="58057" y="22180"/>
                  <a:pt x="57468" y="24831"/>
                  <a:pt x="56820" y="26775"/>
                </a:cubicBezTo>
                <a:lnTo>
                  <a:pt x="39412" y="77321"/>
                </a:lnTo>
                <a:lnTo>
                  <a:pt x="78205" y="77321"/>
                </a:lnTo>
                <a:lnTo>
                  <a:pt x="60620" y="26775"/>
                </a:lnTo>
                <a:cubicBezTo>
                  <a:pt x="60090" y="25126"/>
                  <a:pt x="59530" y="22475"/>
                  <a:pt x="58941" y="18822"/>
                </a:cubicBezTo>
                <a:close/>
                <a:moveTo>
                  <a:pt x="47453" y="0"/>
                </a:moveTo>
                <a:lnTo>
                  <a:pt x="71135" y="0"/>
                </a:lnTo>
                <a:lnTo>
                  <a:pt x="118235" y="126718"/>
                </a:lnTo>
                <a:lnTo>
                  <a:pt x="95171" y="126718"/>
                </a:lnTo>
                <a:lnTo>
                  <a:pt x="83772" y="94464"/>
                </a:lnTo>
                <a:lnTo>
                  <a:pt x="33933" y="94464"/>
                </a:lnTo>
                <a:lnTo>
                  <a:pt x="22976" y="126718"/>
                </a:lnTo>
                <a:lnTo>
                  <a:pt x="0" y="126718"/>
                </a:ln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030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4" y="2128263"/>
            <a:ext cx="7477989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28F43-8FFF-4944-9497-29A9A4AAFE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4" y="437137"/>
            <a:ext cx="896425" cy="19021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5" y="4342824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562FC58-241D-49FF-B627-53CA162710C1}"/>
              </a:ext>
            </a:extLst>
          </p:cNvPr>
          <p:cNvSpPr/>
          <p:nvPr userDrawn="1"/>
        </p:nvSpPr>
        <p:spPr bwMode="auto">
          <a:xfrm>
            <a:off x="11303093" y="438569"/>
            <a:ext cx="460226" cy="126324"/>
          </a:xfrm>
          <a:custGeom>
            <a:avLst/>
            <a:gdLst/>
            <a:ahLst/>
            <a:cxnLst/>
            <a:rect l="l" t="t" r="r" b="b"/>
            <a:pathLst>
              <a:path w="469455" h="128839">
                <a:moveTo>
                  <a:pt x="430309" y="49220"/>
                </a:moveTo>
                <a:cubicBezTo>
                  <a:pt x="424418" y="49220"/>
                  <a:pt x="419425" y="51371"/>
                  <a:pt x="415331" y="55671"/>
                </a:cubicBezTo>
                <a:cubicBezTo>
                  <a:pt x="411236" y="59972"/>
                  <a:pt x="408718" y="65598"/>
                  <a:pt x="407775" y="72549"/>
                </a:cubicBezTo>
                <a:lnTo>
                  <a:pt x="449661" y="72549"/>
                </a:lnTo>
                <a:cubicBezTo>
                  <a:pt x="449602" y="65185"/>
                  <a:pt x="447864" y="59456"/>
                  <a:pt x="444447" y="55362"/>
                </a:cubicBezTo>
                <a:cubicBezTo>
                  <a:pt x="441031" y="51268"/>
                  <a:pt x="436318" y="49220"/>
                  <a:pt x="430309" y="49220"/>
                </a:cubicBezTo>
                <a:close/>
                <a:moveTo>
                  <a:pt x="219624" y="36231"/>
                </a:moveTo>
                <a:lnTo>
                  <a:pt x="240125" y="36231"/>
                </a:lnTo>
                <a:lnTo>
                  <a:pt x="240125" y="88190"/>
                </a:lnTo>
                <a:cubicBezTo>
                  <a:pt x="240125" y="104450"/>
                  <a:pt x="246399" y="112579"/>
                  <a:pt x="258947" y="112579"/>
                </a:cubicBezTo>
                <a:cubicBezTo>
                  <a:pt x="265015" y="112579"/>
                  <a:pt x="270008" y="110341"/>
                  <a:pt x="273925" y="105863"/>
                </a:cubicBezTo>
                <a:cubicBezTo>
                  <a:pt x="277843" y="101386"/>
                  <a:pt x="279802" y="95525"/>
                  <a:pt x="279802" y="88279"/>
                </a:cubicBezTo>
                <a:lnTo>
                  <a:pt x="279802" y="36231"/>
                </a:lnTo>
                <a:lnTo>
                  <a:pt x="300303" y="36231"/>
                </a:lnTo>
                <a:lnTo>
                  <a:pt x="300303" y="126718"/>
                </a:lnTo>
                <a:lnTo>
                  <a:pt x="279802" y="126718"/>
                </a:lnTo>
                <a:lnTo>
                  <a:pt x="279802" y="112403"/>
                </a:lnTo>
                <a:lnTo>
                  <a:pt x="279448" y="112403"/>
                </a:lnTo>
                <a:cubicBezTo>
                  <a:pt x="273498" y="123360"/>
                  <a:pt x="264249" y="128839"/>
                  <a:pt x="251701" y="128839"/>
                </a:cubicBezTo>
                <a:cubicBezTo>
                  <a:pt x="230316" y="128839"/>
                  <a:pt x="219624" y="115996"/>
                  <a:pt x="219624" y="90311"/>
                </a:cubicBezTo>
                <a:close/>
                <a:moveTo>
                  <a:pt x="129657" y="36231"/>
                </a:moveTo>
                <a:lnTo>
                  <a:pt x="202472" y="36231"/>
                </a:lnTo>
                <a:lnTo>
                  <a:pt x="202472" y="44802"/>
                </a:lnTo>
                <a:lnTo>
                  <a:pt x="153605" y="110724"/>
                </a:lnTo>
                <a:lnTo>
                  <a:pt x="202295" y="110724"/>
                </a:lnTo>
                <a:lnTo>
                  <a:pt x="202295" y="126718"/>
                </a:lnTo>
                <a:lnTo>
                  <a:pt x="124886" y="126718"/>
                </a:lnTo>
                <a:lnTo>
                  <a:pt x="124886" y="119030"/>
                </a:lnTo>
                <a:lnTo>
                  <a:pt x="174813" y="52225"/>
                </a:lnTo>
                <a:lnTo>
                  <a:pt x="129657" y="52225"/>
                </a:lnTo>
                <a:close/>
                <a:moveTo>
                  <a:pt x="370173" y="34640"/>
                </a:moveTo>
                <a:cubicBezTo>
                  <a:pt x="373884" y="34640"/>
                  <a:pt x="376712" y="35200"/>
                  <a:pt x="378656" y="36319"/>
                </a:cubicBezTo>
                <a:lnTo>
                  <a:pt x="378656" y="55760"/>
                </a:lnTo>
                <a:cubicBezTo>
                  <a:pt x="376182" y="53816"/>
                  <a:pt x="372618" y="52843"/>
                  <a:pt x="367964" y="52843"/>
                </a:cubicBezTo>
                <a:cubicBezTo>
                  <a:pt x="361896" y="52843"/>
                  <a:pt x="356830" y="55583"/>
                  <a:pt x="352765" y="61062"/>
                </a:cubicBezTo>
                <a:cubicBezTo>
                  <a:pt x="348700" y="66540"/>
                  <a:pt x="346667" y="73993"/>
                  <a:pt x="346667" y="83418"/>
                </a:cubicBezTo>
                <a:lnTo>
                  <a:pt x="346667" y="126718"/>
                </a:lnTo>
                <a:lnTo>
                  <a:pt x="326166" y="126718"/>
                </a:lnTo>
                <a:lnTo>
                  <a:pt x="326166" y="36231"/>
                </a:lnTo>
                <a:lnTo>
                  <a:pt x="346667" y="36231"/>
                </a:lnTo>
                <a:lnTo>
                  <a:pt x="346667" y="54876"/>
                </a:lnTo>
                <a:lnTo>
                  <a:pt x="347021" y="54876"/>
                </a:lnTo>
                <a:cubicBezTo>
                  <a:pt x="349024" y="48514"/>
                  <a:pt x="352102" y="43550"/>
                  <a:pt x="356255" y="39986"/>
                </a:cubicBezTo>
                <a:cubicBezTo>
                  <a:pt x="360408" y="36422"/>
                  <a:pt x="365048" y="34640"/>
                  <a:pt x="370173" y="34640"/>
                </a:cubicBezTo>
                <a:close/>
                <a:moveTo>
                  <a:pt x="430574" y="34110"/>
                </a:moveTo>
                <a:cubicBezTo>
                  <a:pt x="442945" y="34110"/>
                  <a:pt x="452518" y="38086"/>
                  <a:pt x="459293" y="46039"/>
                </a:cubicBezTo>
                <a:cubicBezTo>
                  <a:pt x="466068" y="53992"/>
                  <a:pt x="469455" y="65038"/>
                  <a:pt x="469455" y="79177"/>
                </a:cubicBezTo>
                <a:lnTo>
                  <a:pt x="469455" y="87041"/>
                </a:lnTo>
                <a:lnTo>
                  <a:pt x="407775" y="87041"/>
                </a:lnTo>
                <a:cubicBezTo>
                  <a:pt x="408011" y="95407"/>
                  <a:pt x="410588" y="101858"/>
                  <a:pt x="415507" y="106394"/>
                </a:cubicBezTo>
                <a:cubicBezTo>
                  <a:pt x="420426" y="110930"/>
                  <a:pt x="427187" y="113198"/>
                  <a:pt x="435788" y="113198"/>
                </a:cubicBezTo>
                <a:cubicBezTo>
                  <a:pt x="445449" y="113198"/>
                  <a:pt x="454315" y="110311"/>
                  <a:pt x="462386" y="104538"/>
                </a:cubicBezTo>
                <a:lnTo>
                  <a:pt x="462386" y="121063"/>
                </a:lnTo>
                <a:cubicBezTo>
                  <a:pt x="454138" y="126247"/>
                  <a:pt x="443240" y="128839"/>
                  <a:pt x="429690" y="128839"/>
                </a:cubicBezTo>
                <a:cubicBezTo>
                  <a:pt x="416376" y="128839"/>
                  <a:pt x="405934" y="124730"/>
                  <a:pt x="398364" y="116512"/>
                </a:cubicBezTo>
                <a:cubicBezTo>
                  <a:pt x="390794" y="108294"/>
                  <a:pt x="387009" y="96732"/>
                  <a:pt x="387009" y="81828"/>
                </a:cubicBezTo>
                <a:cubicBezTo>
                  <a:pt x="387009" y="67748"/>
                  <a:pt x="391177" y="56275"/>
                  <a:pt x="399513" y="47409"/>
                </a:cubicBezTo>
                <a:cubicBezTo>
                  <a:pt x="407849" y="38543"/>
                  <a:pt x="418203" y="34110"/>
                  <a:pt x="430574" y="34110"/>
                </a:cubicBezTo>
                <a:close/>
                <a:moveTo>
                  <a:pt x="58587" y="18822"/>
                </a:moveTo>
                <a:cubicBezTo>
                  <a:pt x="58057" y="22180"/>
                  <a:pt x="57468" y="24831"/>
                  <a:pt x="56820" y="26775"/>
                </a:cubicBezTo>
                <a:lnTo>
                  <a:pt x="39412" y="77321"/>
                </a:lnTo>
                <a:lnTo>
                  <a:pt x="78205" y="77321"/>
                </a:lnTo>
                <a:lnTo>
                  <a:pt x="60620" y="26775"/>
                </a:lnTo>
                <a:cubicBezTo>
                  <a:pt x="60090" y="25126"/>
                  <a:pt x="59530" y="22475"/>
                  <a:pt x="58941" y="18822"/>
                </a:cubicBezTo>
                <a:close/>
                <a:moveTo>
                  <a:pt x="47453" y="0"/>
                </a:moveTo>
                <a:lnTo>
                  <a:pt x="71135" y="0"/>
                </a:lnTo>
                <a:lnTo>
                  <a:pt x="118235" y="126718"/>
                </a:lnTo>
                <a:lnTo>
                  <a:pt x="95171" y="126718"/>
                </a:lnTo>
                <a:lnTo>
                  <a:pt x="83772" y="94464"/>
                </a:lnTo>
                <a:lnTo>
                  <a:pt x="33933" y="94464"/>
                </a:lnTo>
                <a:lnTo>
                  <a:pt x="22976" y="126718"/>
                </a:lnTo>
                <a:lnTo>
                  <a:pt x="0" y="126718"/>
                </a:ln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48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0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5" y="2128263"/>
            <a:ext cx="7477989" cy="358620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28F43-8FFF-4944-9497-29A9A4AAFE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4" y="437137"/>
            <a:ext cx="896425" cy="19021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5" y="4342824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971AA97-C75B-4C43-A9FD-396B975FFE93}"/>
              </a:ext>
            </a:extLst>
          </p:cNvPr>
          <p:cNvSpPr/>
          <p:nvPr userDrawn="1"/>
        </p:nvSpPr>
        <p:spPr bwMode="auto">
          <a:xfrm>
            <a:off x="11303093" y="438569"/>
            <a:ext cx="460226" cy="126324"/>
          </a:xfrm>
          <a:custGeom>
            <a:avLst/>
            <a:gdLst/>
            <a:ahLst/>
            <a:cxnLst/>
            <a:rect l="l" t="t" r="r" b="b"/>
            <a:pathLst>
              <a:path w="469455" h="128839">
                <a:moveTo>
                  <a:pt x="430309" y="49220"/>
                </a:moveTo>
                <a:cubicBezTo>
                  <a:pt x="424418" y="49220"/>
                  <a:pt x="419425" y="51371"/>
                  <a:pt x="415331" y="55671"/>
                </a:cubicBezTo>
                <a:cubicBezTo>
                  <a:pt x="411236" y="59972"/>
                  <a:pt x="408718" y="65598"/>
                  <a:pt x="407775" y="72549"/>
                </a:cubicBezTo>
                <a:lnTo>
                  <a:pt x="449661" y="72549"/>
                </a:lnTo>
                <a:cubicBezTo>
                  <a:pt x="449602" y="65185"/>
                  <a:pt x="447864" y="59456"/>
                  <a:pt x="444447" y="55362"/>
                </a:cubicBezTo>
                <a:cubicBezTo>
                  <a:pt x="441031" y="51268"/>
                  <a:pt x="436318" y="49220"/>
                  <a:pt x="430309" y="49220"/>
                </a:cubicBezTo>
                <a:close/>
                <a:moveTo>
                  <a:pt x="219624" y="36231"/>
                </a:moveTo>
                <a:lnTo>
                  <a:pt x="240125" y="36231"/>
                </a:lnTo>
                <a:lnTo>
                  <a:pt x="240125" y="88190"/>
                </a:lnTo>
                <a:cubicBezTo>
                  <a:pt x="240125" y="104450"/>
                  <a:pt x="246399" y="112579"/>
                  <a:pt x="258947" y="112579"/>
                </a:cubicBezTo>
                <a:cubicBezTo>
                  <a:pt x="265015" y="112579"/>
                  <a:pt x="270008" y="110341"/>
                  <a:pt x="273925" y="105863"/>
                </a:cubicBezTo>
                <a:cubicBezTo>
                  <a:pt x="277843" y="101386"/>
                  <a:pt x="279802" y="95525"/>
                  <a:pt x="279802" y="88279"/>
                </a:cubicBezTo>
                <a:lnTo>
                  <a:pt x="279802" y="36231"/>
                </a:lnTo>
                <a:lnTo>
                  <a:pt x="300303" y="36231"/>
                </a:lnTo>
                <a:lnTo>
                  <a:pt x="300303" y="126718"/>
                </a:lnTo>
                <a:lnTo>
                  <a:pt x="279802" y="126718"/>
                </a:lnTo>
                <a:lnTo>
                  <a:pt x="279802" y="112403"/>
                </a:lnTo>
                <a:lnTo>
                  <a:pt x="279448" y="112403"/>
                </a:lnTo>
                <a:cubicBezTo>
                  <a:pt x="273498" y="123360"/>
                  <a:pt x="264249" y="128839"/>
                  <a:pt x="251701" y="128839"/>
                </a:cubicBezTo>
                <a:cubicBezTo>
                  <a:pt x="230316" y="128839"/>
                  <a:pt x="219624" y="115996"/>
                  <a:pt x="219624" y="90311"/>
                </a:cubicBezTo>
                <a:close/>
                <a:moveTo>
                  <a:pt x="129657" y="36231"/>
                </a:moveTo>
                <a:lnTo>
                  <a:pt x="202472" y="36231"/>
                </a:lnTo>
                <a:lnTo>
                  <a:pt x="202472" y="44802"/>
                </a:lnTo>
                <a:lnTo>
                  <a:pt x="153605" y="110724"/>
                </a:lnTo>
                <a:lnTo>
                  <a:pt x="202295" y="110724"/>
                </a:lnTo>
                <a:lnTo>
                  <a:pt x="202295" y="126718"/>
                </a:lnTo>
                <a:lnTo>
                  <a:pt x="124886" y="126718"/>
                </a:lnTo>
                <a:lnTo>
                  <a:pt x="124886" y="119030"/>
                </a:lnTo>
                <a:lnTo>
                  <a:pt x="174813" y="52225"/>
                </a:lnTo>
                <a:lnTo>
                  <a:pt x="129657" y="52225"/>
                </a:lnTo>
                <a:close/>
                <a:moveTo>
                  <a:pt x="370173" y="34640"/>
                </a:moveTo>
                <a:cubicBezTo>
                  <a:pt x="373884" y="34640"/>
                  <a:pt x="376712" y="35200"/>
                  <a:pt x="378656" y="36319"/>
                </a:cubicBezTo>
                <a:lnTo>
                  <a:pt x="378656" y="55760"/>
                </a:lnTo>
                <a:cubicBezTo>
                  <a:pt x="376182" y="53816"/>
                  <a:pt x="372618" y="52843"/>
                  <a:pt x="367964" y="52843"/>
                </a:cubicBezTo>
                <a:cubicBezTo>
                  <a:pt x="361896" y="52843"/>
                  <a:pt x="356830" y="55583"/>
                  <a:pt x="352765" y="61062"/>
                </a:cubicBezTo>
                <a:cubicBezTo>
                  <a:pt x="348700" y="66540"/>
                  <a:pt x="346667" y="73993"/>
                  <a:pt x="346667" y="83418"/>
                </a:cubicBezTo>
                <a:lnTo>
                  <a:pt x="346667" y="126718"/>
                </a:lnTo>
                <a:lnTo>
                  <a:pt x="326166" y="126718"/>
                </a:lnTo>
                <a:lnTo>
                  <a:pt x="326166" y="36231"/>
                </a:lnTo>
                <a:lnTo>
                  <a:pt x="346667" y="36231"/>
                </a:lnTo>
                <a:lnTo>
                  <a:pt x="346667" y="54876"/>
                </a:lnTo>
                <a:lnTo>
                  <a:pt x="347021" y="54876"/>
                </a:lnTo>
                <a:cubicBezTo>
                  <a:pt x="349024" y="48514"/>
                  <a:pt x="352102" y="43550"/>
                  <a:pt x="356255" y="39986"/>
                </a:cubicBezTo>
                <a:cubicBezTo>
                  <a:pt x="360408" y="36422"/>
                  <a:pt x="365048" y="34640"/>
                  <a:pt x="370173" y="34640"/>
                </a:cubicBezTo>
                <a:close/>
                <a:moveTo>
                  <a:pt x="430574" y="34110"/>
                </a:moveTo>
                <a:cubicBezTo>
                  <a:pt x="442945" y="34110"/>
                  <a:pt x="452518" y="38086"/>
                  <a:pt x="459293" y="46039"/>
                </a:cubicBezTo>
                <a:cubicBezTo>
                  <a:pt x="466068" y="53992"/>
                  <a:pt x="469455" y="65038"/>
                  <a:pt x="469455" y="79177"/>
                </a:cubicBezTo>
                <a:lnTo>
                  <a:pt x="469455" y="87041"/>
                </a:lnTo>
                <a:lnTo>
                  <a:pt x="407775" y="87041"/>
                </a:lnTo>
                <a:cubicBezTo>
                  <a:pt x="408011" y="95407"/>
                  <a:pt x="410588" y="101858"/>
                  <a:pt x="415507" y="106394"/>
                </a:cubicBezTo>
                <a:cubicBezTo>
                  <a:pt x="420426" y="110930"/>
                  <a:pt x="427187" y="113198"/>
                  <a:pt x="435788" y="113198"/>
                </a:cubicBezTo>
                <a:cubicBezTo>
                  <a:pt x="445449" y="113198"/>
                  <a:pt x="454315" y="110311"/>
                  <a:pt x="462386" y="104538"/>
                </a:cubicBezTo>
                <a:lnTo>
                  <a:pt x="462386" y="121063"/>
                </a:lnTo>
                <a:cubicBezTo>
                  <a:pt x="454138" y="126247"/>
                  <a:pt x="443240" y="128839"/>
                  <a:pt x="429690" y="128839"/>
                </a:cubicBezTo>
                <a:cubicBezTo>
                  <a:pt x="416376" y="128839"/>
                  <a:pt x="405934" y="124730"/>
                  <a:pt x="398364" y="116512"/>
                </a:cubicBezTo>
                <a:cubicBezTo>
                  <a:pt x="390794" y="108294"/>
                  <a:pt x="387009" y="96732"/>
                  <a:pt x="387009" y="81828"/>
                </a:cubicBezTo>
                <a:cubicBezTo>
                  <a:pt x="387009" y="67748"/>
                  <a:pt x="391177" y="56275"/>
                  <a:pt x="399513" y="47409"/>
                </a:cubicBezTo>
                <a:cubicBezTo>
                  <a:pt x="407849" y="38543"/>
                  <a:pt x="418203" y="34110"/>
                  <a:pt x="430574" y="34110"/>
                </a:cubicBezTo>
                <a:close/>
                <a:moveTo>
                  <a:pt x="58587" y="18822"/>
                </a:moveTo>
                <a:cubicBezTo>
                  <a:pt x="58057" y="22180"/>
                  <a:pt x="57468" y="24831"/>
                  <a:pt x="56820" y="26775"/>
                </a:cubicBezTo>
                <a:lnTo>
                  <a:pt x="39412" y="77321"/>
                </a:lnTo>
                <a:lnTo>
                  <a:pt x="78205" y="77321"/>
                </a:lnTo>
                <a:lnTo>
                  <a:pt x="60620" y="26775"/>
                </a:lnTo>
                <a:cubicBezTo>
                  <a:pt x="60090" y="25126"/>
                  <a:pt x="59530" y="22475"/>
                  <a:pt x="58941" y="18822"/>
                </a:cubicBezTo>
                <a:close/>
                <a:moveTo>
                  <a:pt x="47453" y="0"/>
                </a:moveTo>
                <a:lnTo>
                  <a:pt x="71135" y="0"/>
                </a:lnTo>
                <a:lnTo>
                  <a:pt x="118235" y="126718"/>
                </a:lnTo>
                <a:lnTo>
                  <a:pt x="95171" y="126718"/>
                </a:lnTo>
                <a:lnTo>
                  <a:pt x="83772" y="94464"/>
                </a:lnTo>
                <a:lnTo>
                  <a:pt x="33933" y="94464"/>
                </a:lnTo>
                <a:lnTo>
                  <a:pt x="22976" y="126718"/>
                </a:lnTo>
                <a:lnTo>
                  <a:pt x="0" y="126718"/>
                </a:ln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96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0897" y="1189288"/>
            <a:ext cx="3621494" cy="454391"/>
          </a:xfrm>
        </p:spPr>
        <p:txBody>
          <a:bodyPr lIns="0" tIns="0" rIns="0" bIns="0"/>
          <a:lstStyle>
            <a:lvl1pPr>
              <a:defRPr sz="1765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0897" y="1646473"/>
            <a:ext cx="3621494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spc="0" baseline="0">
                <a:solidFill>
                  <a:schemeClr val="tx2"/>
                </a:solidFill>
                <a:latin typeface="+mn-lt"/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186325"/>
      </p:ext>
    </p:extLst>
  </p:cSld>
  <p:clrMapOvr>
    <a:masterClrMapping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765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82A7AF-E813-4C15-9BF4-9097D7492EC1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054922-7BB2-4879-9591-0FC5641284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F459D94-C874-4D77-AEED-DD630F44578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876718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 eval slide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6F42743-FCB6-4A78-8650-8E6FD589062C}"/>
              </a:ext>
            </a:extLst>
          </p:cNvPr>
          <p:cNvGrpSpPr/>
          <p:nvPr/>
        </p:nvGrpSpPr>
        <p:grpSpPr>
          <a:xfrm>
            <a:off x="0" y="3429000"/>
            <a:ext cx="12192000" cy="3429000"/>
            <a:chOff x="0" y="3429000"/>
            <a:chExt cx="12192000" cy="3429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71FC54-1FF9-4918-BFB9-811E998F545B}"/>
                </a:ext>
              </a:extLst>
            </p:cNvPr>
            <p:cNvSpPr/>
            <p:nvPr userDrawn="1"/>
          </p:nvSpPr>
          <p:spPr>
            <a:xfrm>
              <a:off x="0" y="3429000"/>
              <a:ext cx="12192000" cy="3429000"/>
            </a:xfrm>
            <a:prstGeom prst="rect">
              <a:avLst/>
            </a:prstGeom>
            <a:solidFill>
              <a:srgbClr val="1635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F7C655E-9DC3-42DD-BEC6-0DDF80694D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6000" y="6219000"/>
              <a:ext cx="912649" cy="315000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EDFAA6E-44F7-49BA-9E49-6AB9A10A10B9}"/>
                </a:ext>
              </a:extLst>
            </p:cNvPr>
            <p:cNvGrpSpPr/>
            <p:nvPr userDrawn="1"/>
          </p:nvGrpSpPr>
          <p:grpSpPr>
            <a:xfrm>
              <a:off x="11631000" y="6264000"/>
              <a:ext cx="225000" cy="225000"/>
              <a:chOff x="1776000" y="1269000"/>
              <a:chExt cx="1530000" cy="1530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A337F59-92A8-439F-AAA4-2FE0EBDB96C2}"/>
                  </a:ext>
                </a:extLst>
              </p:cNvPr>
              <p:cNvSpPr/>
              <p:nvPr userDrawn="1"/>
            </p:nvSpPr>
            <p:spPr>
              <a:xfrm>
                <a:off x="1776000" y="126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4BA7FC4-69AC-4A78-A71B-8EC8418181FB}"/>
                  </a:ext>
                </a:extLst>
              </p:cNvPr>
              <p:cNvSpPr/>
              <p:nvPr userDrawn="1"/>
            </p:nvSpPr>
            <p:spPr>
              <a:xfrm>
                <a:off x="1776000" y="207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FA46DA2-8688-4642-9A34-596ADF0F96C2}"/>
                  </a:ext>
                </a:extLst>
              </p:cNvPr>
              <p:cNvSpPr/>
              <p:nvPr userDrawn="1"/>
            </p:nvSpPr>
            <p:spPr>
              <a:xfrm>
                <a:off x="2586000" y="126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0D8E9DE-C1AC-48CC-B8C9-C6D1EFE6AD3B}"/>
                  </a:ext>
                </a:extLst>
              </p:cNvPr>
              <p:cNvSpPr/>
              <p:nvPr userDrawn="1"/>
            </p:nvSpPr>
            <p:spPr>
              <a:xfrm>
                <a:off x="2586000" y="207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E87F4173-C921-4892-988A-21E0E466BC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4149000"/>
            <a:ext cx="11520000" cy="130500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2F2F2"/>
                </a:solidFill>
              </a:defRPr>
            </a:lvl1pPr>
          </a:lstStyle>
          <a:p>
            <a:r>
              <a:rPr lang="en-US"/>
              <a:t>[Next session name]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E93315E-4E29-4881-B162-153F6D8DEDF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6000" y="5544000"/>
            <a:ext cx="9144000" cy="551636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[Next session presenter]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AEBD194-8656-4F12-A18F-0749897E1905}"/>
              </a:ext>
            </a:extLst>
          </p:cNvPr>
          <p:cNvSpPr txBox="1">
            <a:spLocks/>
          </p:cNvSpPr>
          <p:nvPr/>
        </p:nvSpPr>
        <p:spPr>
          <a:xfrm>
            <a:off x="336000" y="3744000"/>
            <a:ext cx="9144000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3076BC"/>
                </a:solidFill>
              </a:rPr>
              <a:t>Next up…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165FA69-6764-4ECA-AD8A-4F3399354AD0}"/>
              </a:ext>
            </a:extLst>
          </p:cNvPr>
          <p:cNvSpPr txBox="1">
            <a:spLocks/>
          </p:cNvSpPr>
          <p:nvPr/>
        </p:nvSpPr>
        <p:spPr>
          <a:xfrm>
            <a:off x="336000" y="1269000"/>
            <a:ext cx="9189000" cy="720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800" b="1" spc="-100" baseline="0">
                <a:solidFill>
                  <a:srgbClr val="F2F2F2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Thanks!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E0FCE637-E5A5-4EE0-972E-7EEDBBA29513}"/>
              </a:ext>
            </a:extLst>
          </p:cNvPr>
          <p:cNvSpPr txBox="1">
            <a:spLocks/>
          </p:cNvSpPr>
          <p:nvPr/>
        </p:nvSpPr>
        <p:spPr>
          <a:xfrm>
            <a:off x="336000" y="1989000"/>
            <a:ext cx="9144000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Please don’t forget to complete the survey!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03F7C4A-F52D-4A7A-821D-78986052A3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886000" y="144000"/>
            <a:ext cx="3163696" cy="3165497"/>
          </a:xfrm>
        </p:spPr>
        <p:txBody>
          <a:bodyPr/>
          <a:lstStyle>
            <a:lvl1pPr marL="0" indent="0" algn="ctr">
              <a:buNone/>
              <a:defRPr>
                <a:solidFill>
                  <a:srgbClr val="F2F2F2"/>
                </a:solidFill>
              </a:defRPr>
            </a:lvl1pPr>
          </a:lstStyle>
          <a:p>
            <a:r>
              <a:rPr lang="en-US"/>
              <a:t>QR Code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40A17B-E8DD-47D2-9AF8-3B045F6FFFA9}"/>
              </a:ext>
            </a:extLst>
          </p:cNvPr>
          <p:cNvGrpSpPr/>
          <p:nvPr/>
        </p:nvGrpSpPr>
        <p:grpSpPr>
          <a:xfrm>
            <a:off x="0" y="3429000"/>
            <a:ext cx="12192000" cy="3429000"/>
            <a:chOff x="0" y="3429000"/>
            <a:chExt cx="12192000" cy="3429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2B525D-9C93-4BA9-9D71-C60BE66AEE58}"/>
                </a:ext>
              </a:extLst>
            </p:cNvPr>
            <p:cNvSpPr/>
            <p:nvPr userDrawn="1"/>
          </p:nvSpPr>
          <p:spPr>
            <a:xfrm>
              <a:off x="0" y="3429000"/>
              <a:ext cx="12192000" cy="3429000"/>
            </a:xfrm>
            <a:prstGeom prst="rect">
              <a:avLst/>
            </a:prstGeom>
            <a:solidFill>
              <a:srgbClr val="1635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6CEFB255-1B00-45FB-BF84-28A13000E4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6000" y="6219000"/>
              <a:ext cx="912649" cy="315000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7613CC4-5C7C-4259-A850-7043580F18D2}"/>
                </a:ext>
              </a:extLst>
            </p:cNvPr>
            <p:cNvGrpSpPr/>
            <p:nvPr userDrawn="1"/>
          </p:nvGrpSpPr>
          <p:grpSpPr>
            <a:xfrm>
              <a:off x="11631000" y="6264000"/>
              <a:ext cx="225000" cy="225000"/>
              <a:chOff x="1776000" y="1269000"/>
              <a:chExt cx="1530000" cy="1530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78D31AC-FC8B-4695-A8AD-79339AD818BB}"/>
                  </a:ext>
                </a:extLst>
              </p:cNvPr>
              <p:cNvSpPr/>
              <p:nvPr userDrawn="1"/>
            </p:nvSpPr>
            <p:spPr>
              <a:xfrm>
                <a:off x="1776000" y="126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C5B762B-1858-4224-BDA5-DB5013AE0E6F}"/>
                  </a:ext>
                </a:extLst>
              </p:cNvPr>
              <p:cNvSpPr/>
              <p:nvPr userDrawn="1"/>
            </p:nvSpPr>
            <p:spPr>
              <a:xfrm>
                <a:off x="1776000" y="207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A109577-116B-4304-AA0A-7B62E25192A9}"/>
                  </a:ext>
                </a:extLst>
              </p:cNvPr>
              <p:cNvSpPr/>
              <p:nvPr userDrawn="1"/>
            </p:nvSpPr>
            <p:spPr>
              <a:xfrm>
                <a:off x="2586000" y="126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29D3DF0-B2B2-411C-9041-1C2CA9433993}"/>
                  </a:ext>
                </a:extLst>
              </p:cNvPr>
              <p:cNvSpPr/>
              <p:nvPr userDrawn="1"/>
            </p:nvSpPr>
            <p:spPr>
              <a:xfrm>
                <a:off x="2586000" y="207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Subtitle 2">
            <a:extLst>
              <a:ext uri="{FF2B5EF4-FFF2-40B4-BE49-F238E27FC236}">
                <a16:creationId xmlns:a16="http://schemas.microsoft.com/office/drawing/2014/main" id="{3736BE13-527B-4A8D-AAFD-4C71D8B888E6}"/>
              </a:ext>
            </a:extLst>
          </p:cNvPr>
          <p:cNvSpPr txBox="1">
            <a:spLocks/>
          </p:cNvSpPr>
          <p:nvPr/>
        </p:nvSpPr>
        <p:spPr>
          <a:xfrm>
            <a:off x="336000" y="3744000"/>
            <a:ext cx="9144000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3076BC"/>
                </a:solidFill>
              </a:rPr>
              <a:t>Next up…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6769DF17-5A6F-4C1B-9C3B-8BE7F4DA00D6}"/>
              </a:ext>
            </a:extLst>
          </p:cNvPr>
          <p:cNvSpPr txBox="1">
            <a:spLocks/>
          </p:cNvSpPr>
          <p:nvPr/>
        </p:nvSpPr>
        <p:spPr>
          <a:xfrm>
            <a:off x="336000" y="1269000"/>
            <a:ext cx="9189000" cy="720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800" b="1" spc="-100" baseline="0">
                <a:solidFill>
                  <a:srgbClr val="F2F2F2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Thanks!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D7A01163-3203-4D55-A634-2AE10BC07C21}"/>
              </a:ext>
            </a:extLst>
          </p:cNvPr>
          <p:cNvSpPr txBox="1">
            <a:spLocks/>
          </p:cNvSpPr>
          <p:nvPr/>
        </p:nvSpPr>
        <p:spPr>
          <a:xfrm>
            <a:off x="336000" y="1989000"/>
            <a:ext cx="9144000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Please don’t forget to complete the survey!</a:t>
            </a:r>
          </a:p>
        </p:txBody>
      </p:sp>
    </p:spTree>
    <p:extLst>
      <p:ext uri="{BB962C8B-B14F-4D97-AF65-F5344CB8AC3E}">
        <p14:creationId xmlns:p14="http://schemas.microsoft.com/office/powerpoint/2010/main" val="174151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13" grpId="0"/>
      <p:bldP spid="14" grpId="0"/>
      <p:bldP spid="16" grpId="0"/>
      <p:bldP spid="25" grpId="0"/>
      <p:bldP spid="26" grpId="0"/>
      <p:bldP spid="27" grpId="0"/>
    </p:bld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280121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 b="0" i="0">
                <a:solidFill>
                  <a:srgbClr val="000000"/>
                </a:solidFill>
                <a:latin typeface="+mj-lt"/>
              </a:defRPr>
            </a:lvl1pPr>
            <a:lvl2pPr marL="504217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>
                <a:solidFill>
                  <a:srgbClr val="000000"/>
                </a:solidFill>
              </a:defRPr>
            </a:lvl2pPr>
            <a:lvl3pPr marL="728314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26EB38-B802-47F3-8575-888FC1AA6B67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F140AB-64C1-48AA-A79D-6818AEB0D90E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3818870-6D91-4EAA-9132-2E15E4E80F8B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1368802"/>
      </p:ext>
    </p:extLst>
  </p:cSld>
  <p:clrMapOvr>
    <a:masterClrMapping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3F0F27-6B90-4485-A3C5-1C1E05E189E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9C5276-7B68-429C-9DA6-E4F27E0CA04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F457BA-782B-49BA-97AD-00B8135A75A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1720416"/>
      </p:ext>
    </p:extLst>
  </p:cSld>
  <p:clrMapOvr>
    <a:masterClrMapping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4690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90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3290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3291"/>
            <a:ext cx="3630521" cy="26491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053341-E5CB-4603-A7D1-F6491518454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6D7F9D-B875-4E75-BE96-C6AEB682F0FA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B40F06A-D2B5-4A80-B009-4D9116EA0EAD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6746676"/>
      </p:ext>
    </p:extLst>
  </p:cSld>
  <p:clrMapOvr>
    <a:masterClrMapping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4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0841"/>
            <a:ext cx="3630521" cy="261180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8B0FF-313D-4C1A-A7B1-593EFBB6799A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1F4A9-544F-4CF3-A3B0-A9DCC101E95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146284-39AE-45CB-80C2-9315EFA1A67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3540116"/>
      </p:ext>
    </p:extLst>
  </p:cSld>
  <p:clrMapOvr>
    <a:masterClrMapping/>
  </p:clrMapOvr>
  <p:transition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0"/>
            <a:ext cx="5547873" cy="26024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ABC6A5-2286-458F-8881-7622FBA353A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FAD3E8-4D59-4DCB-AE9B-C4D805BB43B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E7DB636-1AE5-4AD4-9DFE-8A8AEFEE08A6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9191906"/>
      </p:ext>
    </p:extLst>
  </p:cSld>
  <p:clrMapOvr>
    <a:masterClrMapping/>
  </p:clrMapOvr>
  <p:transition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5274"/>
          </a:xfrm>
        </p:spPr>
        <p:txBody>
          <a:bodyPr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1"/>
            <a:ext cx="5547873" cy="26052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1489A3-DD10-44FD-9986-8AB7959BD21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FA93B7-EB2D-43DF-9ADE-BBAF11C961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B7E7DE8-E117-4547-956A-5A96D5B1E5F0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6548249"/>
      </p:ext>
    </p:extLst>
  </p:cSld>
  <p:clrMapOvr>
    <a:masterClrMapping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3" y="1179838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2"/>
            <a:ext cx="3623050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445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C9C6B4-9B54-4D0C-8B87-A0A4642CD20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EF3F47-A607-4398-A1C3-1F89AAA510A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E4C43B4-0FA2-4818-8D3B-FC12237FA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9727737"/>
      </p:ext>
    </p:extLst>
  </p:cSld>
  <p:clrMapOvr>
    <a:masterClrMapping/>
  </p:clrMapOvr>
  <p:transition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3" y="1179838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3986233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3"/>
            <a:ext cx="3623050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3986233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 (with bullets)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15438F-A144-457D-89C1-1917055B359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68DB57-6EA9-4E0A-A39F-6275C3C0DEBF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D05540E-A25B-47D6-9815-472E0476BCE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7671044"/>
      </p:ext>
    </p:extLst>
  </p:cSld>
  <p:clrMapOvr>
    <a:masterClrMapping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1206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987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0768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5549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0332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242B85-5464-438E-BC49-E2C787DACC5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CC4F51-1744-4347-928B-9C2EBD93C35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69FE803-4A39-4DD0-A534-2853E80251C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972700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9535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96ED66-E95C-499D-A357-00B71AD7279F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163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7B231-B42B-45E8-BC51-7F29536E1E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6550" y="126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EAC052E-0B08-4391-BA33-B683EF5C43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1000" y="126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C8A4268-959A-4CFE-A595-E2AFBD11CC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6550" y="19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37028A8-3D16-4E81-9F55-87ADDE8881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81000" y="19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1784B64-93E3-4C58-8F71-3BCF2FE744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6550" y="270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AE5F81B-63C3-49E7-87D8-AB3BF4B4E41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81000" y="270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AACC181-770F-4C3B-AB9E-EDDCA9BA95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6550" y="342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7D4DB09-5691-44F1-B73C-F525155B76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1000" y="342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CD0FD60-9724-4C7C-B7F9-425D37A8B5D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6550" y="414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5C92CEE-CAE5-42F3-9E2A-F9F7ABFA3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81000" y="414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5D9BBFEE-6DBB-44F1-A2C7-8125B75DB30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6550" y="4868999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A13A669-1B38-461E-9927-0058B872B7A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81000" y="4869000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011D1179-1E3C-4B82-94A4-B2FD40DFE2D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66550" y="126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56723640-A36E-4558-97DD-568CD39F9C5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11000" y="126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8155134E-9ACB-4818-B411-4AA8F50B58B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366550" y="19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79240262-EFFF-4ACC-A914-FC5C72F66E4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311000" y="19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445DAD2F-3C4C-431F-A64E-544FD417A3A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6550" y="270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6BFD6B20-654B-4021-AFCD-6BFB92C3A67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311000" y="270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A2367E3E-C41A-4BBA-8583-D0063644E0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366550" y="342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A60A0AAC-56E8-443C-B236-7081EEC2BBF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311000" y="342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F0E61B97-7B83-4C1A-886B-6BD80475E71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366550" y="414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0C526012-D06A-48B0-A774-AC140D12606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311000" y="414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6839FFE6-C37F-4BD2-8546-76E45178968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366550" y="4868999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BAF0B808-896C-4563-AAD9-31C8E62D710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311000" y="4869000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FB6A00-E88F-4EAB-85A3-8801802AA4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414000"/>
            <a:ext cx="5490000" cy="535531"/>
          </a:xfrm>
          <a:noFill/>
        </p:spPr>
        <p:txBody>
          <a:bodyPr wrap="square" rtlCol="0">
            <a:spAutoFit/>
          </a:bodyPr>
          <a:lstStyle>
            <a:lvl1pPr>
              <a:defRPr lang="en-US" sz="320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/>
              <a:t>[Agenda title]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B3FADF42-9387-487F-ABE7-6601A98238CA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366550" y="414001"/>
            <a:ext cx="5490000" cy="539999"/>
          </a:xfr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0" indent="0">
              <a:buNone/>
              <a:defRPr lang="en-US" sz="3200" b="1" spc="-100" dirty="0">
                <a:solidFill>
                  <a:srgbClr val="F2F2F2"/>
                </a:solidFill>
              </a:defRPr>
            </a:lvl1pPr>
          </a:lstStyle>
          <a:p>
            <a:pPr marL="228600" lvl="0" indent="-457200">
              <a:lnSpc>
                <a:spcPct val="90000"/>
              </a:lnSpc>
              <a:spcBef>
                <a:spcPct val="0"/>
              </a:spcBef>
            </a:pPr>
            <a:r>
              <a:rPr lang="en-US"/>
              <a:t>[Agenda title]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9473D5B8-0062-4AF1-BAAD-F0245BBCB05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36550" y="55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24F7CD9-BE7E-44F2-B91D-FBB7E33008E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281000" y="55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A96BE73-CA7E-487E-A3CB-25863266F21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366550" y="55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341FF20-985B-4A9C-9ECE-655A7E239E7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311000" y="55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</p:spTree>
    <p:extLst>
      <p:ext uri="{BB962C8B-B14F-4D97-AF65-F5344CB8AC3E}">
        <p14:creationId xmlns:p14="http://schemas.microsoft.com/office/powerpoint/2010/main" val="307716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3973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73804-9B47-4D7E-8A36-A9DB54B0F2BB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555FE-1A25-470F-9400-806E2FDA6E4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tx1"/>
                  </a:solidFill>
                </a:rPr>
                <a:t>© Microsoft Corporation</a:t>
              </a:r>
              <a:endParaRPr lang="en-US" sz="784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DAB30E-A5BE-4BDE-8420-731E8A2CBAB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5138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489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C2ACD6F-63F2-4D01-BB11-747BB1F6B4FD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7F207A-9588-40EC-9232-299EB2E0A2D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/>
                  </a:solidFill>
                </a:rPr>
                <a:t>© Microsoft Corporation</a:t>
              </a:r>
              <a:endParaRPr lang="en-US" sz="784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F8A9810-50E2-4E40-AC98-471E37E90E9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07928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37EEB01-EA62-4484-93ED-FCECFCFFCA7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328436-7F49-4152-89C8-03F31949ECE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8B47ADE-367E-4BBD-AA82-62E248813C08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3287787"/>
      </p:ext>
    </p:extLst>
  </p:cSld>
  <p:clrMapOvr>
    <a:masterClrMapping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CC3F24-BF53-4EF0-8FC2-26C4B3641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0" t="33254" r="14942" b="33412"/>
          <a:stretch/>
        </p:blipFill>
        <p:spPr>
          <a:xfrm>
            <a:off x="428682" y="3204862"/>
            <a:ext cx="2102988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025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B031D2-4655-4BFE-8E2E-4966C2953E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0" t="33254" r="14942" b="33412"/>
          <a:stretch/>
        </p:blipFill>
        <p:spPr>
          <a:xfrm>
            <a:off x="428682" y="3204862"/>
            <a:ext cx="2102988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07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1" y="289512"/>
            <a:ext cx="7171397" cy="89966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4" y="1860035"/>
            <a:ext cx="6723122" cy="1484252"/>
          </a:xfrm>
        </p:spPr>
        <p:txBody>
          <a:bodyPr/>
          <a:lstStyle>
            <a:lvl1pPr>
              <a:defRPr lang="en-US" sz="3528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4054" marR="0" lvl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Edit Master text styles</a:t>
            </a:r>
          </a:p>
          <a:p>
            <a:pPr marL="224054" marR="0" lvl="1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Second level</a:t>
            </a:r>
          </a:p>
          <a:p>
            <a:pPr marL="224054" marR="0" lvl="2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Third level</a:t>
            </a:r>
          </a:p>
          <a:p>
            <a:pPr marL="224054" marR="0" lvl="3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Fourth level</a:t>
            </a:r>
          </a:p>
          <a:p>
            <a:pPr marL="224054" marR="0" lvl="4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433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B61431-6F81-4B3E-A1A3-D2D9F2784D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2604" y="3277926"/>
            <a:ext cx="4910137" cy="2027637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C7EED1-821B-4843-B21B-FF10CB634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04" y="2529336"/>
            <a:ext cx="5002475" cy="899665"/>
          </a:xfrm>
        </p:spPr>
        <p:txBody>
          <a:bodyPr anchor="b"/>
          <a:lstStyle>
            <a:lvl1pPr algn="l">
              <a:defRPr lang="en-US" sz="2800" b="1" kern="1200" cap="all" spc="300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56179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nect 2017 Opening Slide_ON-S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A67967-ED88-4A5B-8476-2B050F5E06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30" t="14006" r="3135" b="18700"/>
          <a:stretch/>
        </p:blipFill>
        <p:spPr>
          <a:xfrm>
            <a:off x="-4669" y="0"/>
            <a:ext cx="1219666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A61B7D-CF88-4B9F-B9AF-D443A5083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4515" y="2643944"/>
            <a:ext cx="3137486" cy="15701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C2D90F-C2D9-4D57-B5A5-4A275E4E2E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690" y="6268081"/>
            <a:ext cx="1402823" cy="30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830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zure Platform/Blue_Titl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1"/>
            <a:ext cx="5826698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2008"/>
            <a:ext cx="5826699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7" name="Rectangle 6"/>
          <p:cNvSpPr/>
          <p:nvPr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4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terstitial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5289397-00E1-42AA-8577-7E469339D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6002" y="2259000"/>
            <a:ext cx="4679998" cy="16152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32BFE4-A0A1-48E5-B3BC-F4E4D64538E1}"/>
              </a:ext>
            </a:extLst>
          </p:cNvPr>
          <p:cNvSpPr txBox="1"/>
          <p:nvPr/>
        </p:nvSpPr>
        <p:spPr>
          <a:xfrm>
            <a:off x="3936000" y="4014000"/>
            <a:ext cx="43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-100" baseline="0">
                <a:solidFill>
                  <a:srgbClr val="F2F2F2"/>
                </a:solidFill>
              </a:rPr>
              <a:t>Insider Dev Tour</a:t>
            </a:r>
          </a:p>
        </p:txBody>
      </p:sp>
    </p:spTree>
    <p:extLst>
      <p:ext uri="{BB962C8B-B14F-4D97-AF65-F5344CB8AC3E}">
        <p14:creationId xmlns:p14="http://schemas.microsoft.com/office/powerpoint/2010/main" val="129698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ual Studio/Purple_Title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1"/>
            <a:ext cx="5826698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2008"/>
            <a:ext cx="5826699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7" name="Rectangle 6"/>
          <p:cNvSpPr/>
          <p:nvPr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86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 Platform/Teal_Title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1"/>
            <a:ext cx="5826698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2008"/>
            <a:ext cx="5826699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7" name="Rectangle 6"/>
          <p:cNvSpPr/>
          <p:nvPr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35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ross-platform Mobile/Red_Title">
    <p:bg>
      <p:bgPr>
        <a:solidFill>
          <a:srgbClr val="E81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1"/>
            <a:ext cx="5826698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2008"/>
            <a:ext cx="5826699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7" name="Rectangle 6"/>
          <p:cNvSpPr/>
          <p:nvPr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934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I/Yellow_Title">
    <p:bg>
      <p:bgPr>
        <a:solidFill>
          <a:srgbClr val="FFB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1"/>
            <a:ext cx="5826698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2008"/>
            <a:ext cx="5826699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7" name="Rectangle 6"/>
          <p:cNvSpPr/>
          <p:nvPr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04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Ops/Green_Title">
    <p:bg>
      <p:bgPr>
        <a:solidFill>
          <a:srgbClr val="107C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1"/>
            <a:ext cx="5826698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2008"/>
            <a:ext cx="5826699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7" name="Rectangle 6"/>
          <p:cNvSpPr/>
          <p:nvPr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275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6797886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3D45574-B30B-4C34-A8B0-D8DC428F3E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860034"/>
            <a:ext cx="6723185" cy="2263268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242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6200270" cy="899665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7621"/>
            <a:ext cx="5109309" cy="213378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8837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7171397" cy="89966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860034"/>
            <a:ext cx="6723122" cy="2263268"/>
          </a:xfrm>
        </p:spPr>
        <p:txBody>
          <a:bodyPr/>
          <a:lstStyle>
            <a:lvl1pPr>
              <a:defRPr lang="en-US" sz="3529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4097" marR="0" lvl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Edit Master text styles</a:t>
            </a:r>
          </a:p>
          <a:p>
            <a:pPr marL="224097" marR="0" lvl="1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Second level</a:t>
            </a:r>
          </a:p>
          <a:p>
            <a:pPr marL="224097" marR="0" lvl="2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Third level</a:t>
            </a:r>
          </a:p>
          <a:p>
            <a:pPr marL="224097" marR="0" lvl="3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Fourth level</a:t>
            </a:r>
          </a:p>
          <a:p>
            <a:pPr marL="224097" marR="0" lvl="4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429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342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085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ssion eval slide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6F42743-FCB6-4A78-8650-8E6FD589062C}"/>
              </a:ext>
            </a:extLst>
          </p:cNvPr>
          <p:cNvGrpSpPr/>
          <p:nvPr/>
        </p:nvGrpSpPr>
        <p:grpSpPr>
          <a:xfrm>
            <a:off x="0" y="3429000"/>
            <a:ext cx="12192000" cy="3429000"/>
            <a:chOff x="0" y="3429000"/>
            <a:chExt cx="12192000" cy="3429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71FC54-1FF9-4918-BFB9-811E998F545B}"/>
                </a:ext>
              </a:extLst>
            </p:cNvPr>
            <p:cNvSpPr/>
            <p:nvPr userDrawn="1"/>
          </p:nvSpPr>
          <p:spPr>
            <a:xfrm>
              <a:off x="0" y="3429000"/>
              <a:ext cx="12192000" cy="3429000"/>
            </a:xfrm>
            <a:prstGeom prst="rect">
              <a:avLst/>
            </a:prstGeom>
            <a:solidFill>
              <a:srgbClr val="1635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F7C655E-9DC3-42DD-BEC6-0DDF80694D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6000" y="6219000"/>
              <a:ext cx="912649" cy="315000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EDFAA6E-44F7-49BA-9E49-6AB9A10A10B9}"/>
                </a:ext>
              </a:extLst>
            </p:cNvPr>
            <p:cNvGrpSpPr/>
            <p:nvPr userDrawn="1"/>
          </p:nvGrpSpPr>
          <p:grpSpPr>
            <a:xfrm>
              <a:off x="11631000" y="6264000"/>
              <a:ext cx="225000" cy="225000"/>
              <a:chOff x="1776000" y="1269000"/>
              <a:chExt cx="1530000" cy="1530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A337F59-92A8-439F-AAA4-2FE0EBDB96C2}"/>
                  </a:ext>
                </a:extLst>
              </p:cNvPr>
              <p:cNvSpPr/>
              <p:nvPr userDrawn="1"/>
            </p:nvSpPr>
            <p:spPr>
              <a:xfrm>
                <a:off x="1776000" y="126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4BA7FC4-69AC-4A78-A71B-8EC8418181FB}"/>
                  </a:ext>
                </a:extLst>
              </p:cNvPr>
              <p:cNvSpPr/>
              <p:nvPr userDrawn="1"/>
            </p:nvSpPr>
            <p:spPr>
              <a:xfrm>
                <a:off x="1776000" y="207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FA46DA2-8688-4642-9A34-596ADF0F96C2}"/>
                  </a:ext>
                </a:extLst>
              </p:cNvPr>
              <p:cNvSpPr/>
              <p:nvPr userDrawn="1"/>
            </p:nvSpPr>
            <p:spPr>
              <a:xfrm>
                <a:off x="2586000" y="126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0D8E9DE-C1AC-48CC-B8C9-C6D1EFE6AD3B}"/>
                  </a:ext>
                </a:extLst>
              </p:cNvPr>
              <p:cNvSpPr/>
              <p:nvPr userDrawn="1"/>
            </p:nvSpPr>
            <p:spPr>
              <a:xfrm>
                <a:off x="2586000" y="207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E87F4173-C921-4892-988A-21E0E466BC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4149000"/>
            <a:ext cx="11520000" cy="130500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2F2F2"/>
                </a:solidFill>
              </a:defRPr>
            </a:lvl1pPr>
          </a:lstStyle>
          <a:p>
            <a:r>
              <a:rPr lang="en-US"/>
              <a:t>[Next session name]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E93315E-4E29-4881-B162-153F6D8DEDF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6000" y="5544000"/>
            <a:ext cx="9144000" cy="551636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[Next session presenter]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AEBD194-8656-4F12-A18F-0749897E1905}"/>
              </a:ext>
            </a:extLst>
          </p:cNvPr>
          <p:cNvSpPr txBox="1">
            <a:spLocks/>
          </p:cNvSpPr>
          <p:nvPr/>
        </p:nvSpPr>
        <p:spPr>
          <a:xfrm>
            <a:off x="336000" y="3744000"/>
            <a:ext cx="9144000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3076BC"/>
                </a:solidFill>
              </a:rPr>
              <a:t>Next up…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165FA69-6764-4ECA-AD8A-4F3399354AD0}"/>
              </a:ext>
            </a:extLst>
          </p:cNvPr>
          <p:cNvSpPr txBox="1">
            <a:spLocks/>
          </p:cNvSpPr>
          <p:nvPr/>
        </p:nvSpPr>
        <p:spPr>
          <a:xfrm>
            <a:off x="336000" y="1269000"/>
            <a:ext cx="9189000" cy="720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800" b="1" spc="-100" baseline="0">
                <a:solidFill>
                  <a:srgbClr val="F2F2F2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Thanks!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E0FCE637-E5A5-4EE0-972E-7EEDBBA29513}"/>
              </a:ext>
            </a:extLst>
          </p:cNvPr>
          <p:cNvSpPr txBox="1">
            <a:spLocks/>
          </p:cNvSpPr>
          <p:nvPr/>
        </p:nvSpPr>
        <p:spPr>
          <a:xfrm>
            <a:off x="336000" y="1989000"/>
            <a:ext cx="9144000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Please don’t forget to complete the survey!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03F7C4A-F52D-4A7A-821D-78986052A3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886000" y="144000"/>
            <a:ext cx="3163696" cy="3165497"/>
          </a:xfrm>
        </p:spPr>
        <p:txBody>
          <a:bodyPr/>
          <a:lstStyle>
            <a:lvl1pPr marL="0" indent="0" algn="ctr">
              <a:buNone/>
              <a:defRPr>
                <a:solidFill>
                  <a:srgbClr val="F2F2F2"/>
                </a:solidFill>
              </a:defRPr>
            </a:lvl1pPr>
          </a:lstStyle>
          <a:p>
            <a:r>
              <a:rPr lang="en-US"/>
              <a:t>QR Code</a:t>
            </a:r>
          </a:p>
        </p:txBody>
      </p:sp>
    </p:spTree>
    <p:extLst>
      <p:ext uri="{BB962C8B-B14F-4D97-AF65-F5344CB8AC3E}">
        <p14:creationId xmlns:p14="http://schemas.microsoft.com/office/powerpoint/2010/main" val="96543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13" grpId="0"/>
      <p:bldP spid="14" grpId="0"/>
      <p:bldP spid="16" grpId="0"/>
    </p:bld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356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er Eviden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69239" y="1406078"/>
            <a:ext cx="5378549" cy="1791549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353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6095999" y="4773828"/>
            <a:ext cx="5829081" cy="179310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096000" y="1406078"/>
            <a:ext cx="5826762" cy="3366196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353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algn="ctr"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Your image here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5871894" y="1801029"/>
            <a:ext cx="0" cy="4662019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69239" y="3197079"/>
            <a:ext cx="5378549" cy="3369853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096001" y="4773828"/>
            <a:ext cx="5826761" cy="1791549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137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9609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34502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37848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9198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5264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39730FA-83AB-4C0B-BA17-68D7CE76D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2198292"/>
            <a:ext cx="4706229" cy="707719"/>
          </a:xfrm>
        </p:spPr>
        <p:txBody>
          <a:bodyPr/>
          <a:lstStyle>
            <a:lvl1pPr>
              <a:defRPr sz="2353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D0DC49D-5F6B-4889-8BAB-44D9B15193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239" y="2906011"/>
            <a:ext cx="4706228" cy="2280787"/>
          </a:xfrm>
        </p:spPr>
        <p:txBody>
          <a:bodyPr wrap="square">
            <a:noAutofit/>
          </a:bodyPr>
          <a:lstStyle>
            <a:lvl1pPr marL="0" indent="0">
              <a:spcBef>
                <a:spcPts val="1765"/>
              </a:spcBef>
              <a:buNone/>
              <a:defRPr sz="2157"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D45838-8CCB-4A31-93D3-BAE08906FB28}"/>
              </a:ext>
            </a:extLst>
          </p:cNvPr>
          <p:cNvSpPr/>
          <p:nvPr/>
        </p:nvSpPr>
        <p:spPr bwMode="auto">
          <a:xfrm>
            <a:off x="5333418" y="0"/>
            <a:ext cx="6858583" cy="68580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02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37">
          <p15:clr>
            <a:srgbClr val="FBAE40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1ABB9C-34DF-470B-9A68-B7FF651D0889}"/>
              </a:ext>
            </a:extLst>
          </p:cNvPr>
          <p:cNvSpPr/>
          <p:nvPr/>
        </p:nvSpPr>
        <p:spPr bwMode="auto">
          <a:xfrm>
            <a:off x="1" y="0"/>
            <a:ext cx="5334350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70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6083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7218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79732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/50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0302" y="289511"/>
            <a:ext cx="6904778" cy="899665"/>
          </a:xfrm>
        </p:spPr>
        <p:txBody>
          <a:bodyPr/>
          <a:lstStyle>
            <a:lvl1pPr>
              <a:defRPr sz="392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20303" y="4773828"/>
            <a:ext cx="6904016" cy="1793104"/>
          </a:xfrm>
        </p:spPr>
        <p:txBody>
          <a:bodyPr wrap="square">
            <a:noAutofit/>
          </a:bodyPr>
          <a:lstStyle>
            <a:lvl1pPr marL="0" indent="0">
              <a:spcBef>
                <a:spcPts val="1765"/>
              </a:spcBef>
              <a:buNone/>
              <a:defRPr sz="1961"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47BCB6-B351-4103-B9F5-A6E568D676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1014879" y="1014879"/>
            <a:ext cx="6858625" cy="482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8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023F7B-C1C5-4D26-8E7E-89A7AD685FAF}"/>
              </a:ext>
            </a:extLst>
          </p:cNvPr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17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71A8984E-C3F3-4539-A8A1-743560FD8C4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>
            <a:extLst>
              <a:ext uri="{FF2B5EF4-FFF2-40B4-BE49-F238E27FC236}">
                <a16:creationId xmlns:a16="http://schemas.microsoft.com/office/drawing/2014/main" id="{F1D6531E-7940-4242-98C6-1941C71661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82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2264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3" y="470067"/>
            <a:ext cx="1423303" cy="3048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599824" y="4985515"/>
            <a:ext cx="4592176" cy="187248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12E8F86-BCE8-49F3-B469-5115CA3C2D02}"/>
              </a:ext>
            </a:extLst>
          </p:cNvPr>
          <p:cNvSpPr/>
          <p:nvPr userDrawn="1"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D36B89-9D4B-47AC-97BC-DD5B8571C77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51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INGS - Man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FA688A-561C-4456-9598-B7E7878A1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887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06888" y="1507584"/>
            <a:ext cx="5818194" cy="1892826"/>
          </a:xfrm>
        </p:spPr>
        <p:txBody>
          <a:bodyPr wrap="square">
            <a:sp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0" indent="0">
              <a:buNone/>
              <a:defRPr sz="2000"/>
            </a:lvl2pPr>
            <a:lvl3pPr marL="0" indent="0">
              <a:buNone/>
              <a:defRPr sz="1800"/>
            </a:lvl3pPr>
            <a:lvl4pPr marL="0" indent="0">
              <a:buNone/>
              <a:defRPr sz="1800"/>
            </a:lvl4pPr>
            <a:lvl5pPr marL="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871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INSIGHTS-Operational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FA688A-561C-4456-9598-B7E7878A1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BB4E21-BA15-4C67-84BE-8F07DEE194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4482124" cy="27553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511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NSIGHTS-Operational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FA688A-561C-4456-9598-B7E7878A128F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BB4E21-BA15-4C67-84BE-8F07DEE194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4482124" cy="27553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873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69876" y="1009650"/>
            <a:ext cx="11636375" cy="5170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  <a:latin typeface="+mn-lt"/>
              </a:defRPr>
            </a:lvl1pPr>
            <a:lvl2pPr marL="224053" indent="0">
              <a:buNone/>
              <a:defRPr/>
            </a:lvl2pPr>
            <a:lvl3pPr marL="448107" indent="0">
              <a:buNone/>
              <a:defRPr/>
            </a:lvl3pPr>
            <a:lvl4pPr marL="672160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96ED66-E95C-499D-A357-00B71AD7279F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163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7B231-B42B-45E8-BC51-7F29536E1E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6550" y="126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EAC052E-0B08-4391-BA33-B683EF5C43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1000" y="126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C8A4268-959A-4CFE-A595-E2AFBD11CC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6550" y="19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37028A8-3D16-4E81-9F55-87ADDE8881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81000" y="19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1784B64-93E3-4C58-8F71-3BCF2FE744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6550" y="270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AE5F81B-63C3-49E7-87D8-AB3BF4B4E41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81000" y="270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AACC181-770F-4C3B-AB9E-EDDCA9BA95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6550" y="342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7D4DB09-5691-44F1-B73C-F525155B76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1000" y="342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CD0FD60-9724-4C7C-B7F9-425D37A8B5D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6550" y="414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5C92CEE-CAE5-42F3-9E2A-F9F7ABFA3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81000" y="414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5D9BBFEE-6DBB-44F1-A2C7-8125B75DB30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6550" y="4868999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A13A669-1B38-461E-9927-0058B872B7A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81000" y="4869000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011D1179-1E3C-4B82-94A4-B2FD40DFE2D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66550" y="126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56723640-A36E-4558-97DD-568CD39F9C5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11000" y="126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8155134E-9ACB-4818-B411-4AA8F50B58B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366550" y="19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79240262-EFFF-4ACC-A914-FC5C72F66E4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311000" y="19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445DAD2F-3C4C-431F-A64E-544FD417A3A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6550" y="270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6BFD6B20-654B-4021-AFCD-6BFB92C3A67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311000" y="270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A2367E3E-C41A-4BBA-8583-D0063644E0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366550" y="342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A60A0AAC-56E8-443C-B236-7081EEC2BBF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311000" y="342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F0E61B97-7B83-4C1A-886B-6BD80475E71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366550" y="414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0C526012-D06A-48B0-A774-AC140D12606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311000" y="414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6839FFE6-C37F-4BD2-8546-76E45178968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366550" y="4868999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BAF0B808-896C-4563-AAD9-31C8E62D710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311000" y="4869000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FB6A00-E88F-4EAB-85A3-8801802AA4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414000"/>
            <a:ext cx="5490000" cy="535531"/>
          </a:xfrm>
          <a:noFill/>
        </p:spPr>
        <p:txBody>
          <a:bodyPr wrap="square" rtlCol="0">
            <a:spAutoFit/>
          </a:bodyPr>
          <a:lstStyle>
            <a:lvl1pPr>
              <a:defRPr lang="en-US" sz="320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/>
              <a:t>[Agenda title]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B3FADF42-9387-487F-ABE7-6601A98238CA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366550" y="414001"/>
            <a:ext cx="5490000" cy="539999"/>
          </a:xfr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0" indent="0">
              <a:buNone/>
              <a:defRPr lang="en-US" sz="3200" b="1" spc="-100" dirty="0">
                <a:solidFill>
                  <a:srgbClr val="F2F2F2"/>
                </a:solidFill>
              </a:defRPr>
            </a:lvl1pPr>
          </a:lstStyle>
          <a:p>
            <a:pPr marL="228600" lvl="0" indent="-457200">
              <a:lnSpc>
                <a:spcPct val="90000"/>
              </a:lnSpc>
              <a:spcBef>
                <a:spcPct val="0"/>
              </a:spcBef>
            </a:pPr>
            <a:r>
              <a:rPr lang="en-US"/>
              <a:t>[Agenda title]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9473D5B8-0062-4AF1-BAAD-F0245BBCB05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36550" y="55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24F7CD9-BE7E-44F2-B91D-FBB7E33008E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281000" y="55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A96BE73-CA7E-487E-A3CB-25863266F21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366550" y="55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341FF20-985B-4A9C-9ECE-655A7E239E7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311000" y="55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54A22E8-436E-4761-95DC-36B035F13910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163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67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eft Text Ope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7CCA451-87B3-4379-BE12-A523A542F4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3716" y="2"/>
            <a:ext cx="3120585" cy="572559"/>
          </a:xfrm>
        </p:spPr>
        <p:txBody>
          <a:bodyPr anchor="ctr">
            <a:normAutofit/>
          </a:bodyPr>
          <a:lstStyle>
            <a:lvl1pPr>
              <a:defRPr lang="en-US" sz="600" b="1" i="0" kern="1200" cap="all" spc="200" baseline="0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C643B8C-4E5D-4008-A0CF-DF9AD23841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9658" y="1529934"/>
            <a:ext cx="3346642" cy="4755509"/>
          </a:xfrm>
        </p:spPr>
        <p:txBody>
          <a:bodyPr numCol="1" spcCol="762000">
            <a:noAutofit/>
          </a:bodyPr>
          <a:lstStyle>
            <a:lvl1pPr>
              <a:defRPr/>
            </a:lvl1pPr>
            <a:lvl2pPr>
              <a:defRPr lang="en-US" dirty="0" smtClean="0"/>
            </a:lvl2pPr>
            <a:lvl3pPr marL="112195" indent="-112195">
              <a:spcAft>
                <a:spcPts val="800"/>
              </a:spcAft>
              <a:buFont typeface="Arial" panose="020B0604020202020204" pitchFamily="34" charset="0"/>
              <a:buChar char="•"/>
              <a:defRPr/>
            </a:lvl3pPr>
            <a:lvl4pPr>
              <a:defRPr lang="en-US" sz="1000" b="1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</a:lstStyle>
          <a:p>
            <a:pPr marL="0" marR="0" lvl="0" indent="0" algn="l" defTabSz="932883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Edit Master text styles</a:t>
            </a:r>
          </a:p>
          <a:p>
            <a:pPr marL="0" marR="0" lvl="1" indent="0" algn="l" defTabSz="932883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Second level</a:t>
            </a:r>
          </a:p>
          <a:p>
            <a:pPr marL="0" marR="0" lvl="2" indent="0" algn="l" defTabSz="932883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Third level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923535A-38D8-4FF6-8984-CB3E7778D9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5428" y="486841"/>
            <a:ext cx="3331773" cy="1043093"/>
          </a:xfrm>
        </p:spPr>
        <p:txBody>
          <a:bodyPr tIns="0" bIns="0">
            <a:noAutofit/>
          </a:bodyPr>
          <a:lstStyle>
            <a:lvl1pPr>
              <a:defRPr lang="en-US" sz="2400" b="1" i="0" kern="1200" cap="none" spc="0" baseline="0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3660578000"/>
      </p:ext>
    </p:extLst>
  </p:cSld>
  <p:clrMapOvr>
    <a:masterClrMapping/>
  </p:clrMapOvr>
  <p:transition>
    <p:fad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 Accent Colo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9240" y="3003182"/>
            <a:ext cx="11655840" cy="899665"/>
          </a:xfrm>
        </p:spPr>
        <p:txBody>
          <a:bodyPr anchor="ctr"/>
          <a:lstStyle>
            <a:lvl1pPr algn="ctr">
              <a:defRPr sz="5882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6032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6200270" cy="899665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7621"/>
            <a:ext cx="5109309" cy="2829837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319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3A3051D2-DD0C-4419-9210-74A066BBE509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584200" y="2903438"/>
            <a:ext cx="4343400" cy="527960"/>
          </a:xfrm>
          <a:custGeom>
            <a:avLst/>
            <a:gdLst>
              <a:gd name="T0" fmla="*/ 763 w 809"/>
              <a:gd name="T1" fmla="*/ 64 h 96"/>
              <a:gd name="T2" fmla="*/ 795 w 809"/>
              <a:gd name="T3" fmla="*/ 58 h 96"/>
              <a:gd name="T4" fmla="*/ 795 w 809"/>
              <a:gd name="T5" fmla="*/ 84 h 96"/>
              <a:gd name="T6" fmla="*/ 777 w 809"/>
              <a:gd name="T7" fmla="*/ 30 h 96"/>
              <a:gd name="T8" fmla="*/ 723 w 809"/>
              <a:gd name="T9" fmla="*/ 95 h 96"/>
              <a:gd name="T10" fmla="*/ 701 w 809"/>
              <a:gd name="T11" fmla="*/ 3 h 96"/>
              <a:gd name="T12" fmla="*/ 707 w 809"/>
              <a:gd name="T13" fmla="*/ 16 h 96"/>
              <a:gd name="T14" fmla="*/ 708 w 809"/>
              <a:gd name="T15" fmla="*/ 95 h 96"/>
              <a:gd name="T16" fmla="*/ 661 w 809"/>
              <a:gd name="T17" fmla="*/ 80 h 96"/>
              <a:gd name="T18" fmla="*/ 624 w 809"/>
              <a:gd name="T19" fmla="*/ 69 h 96"/>
              <a:gd name="T20" fmla="*/ 679 w 809"/>
              <a:gd name="T21" fmla="*/ 95 h 96"/>
              <a:gd name="T22" fmla="*/ 579 w 809"/>
              <a:gd name="T23" fmla="*/ 55 h 96"/>
              <a:gd name="T24" fmla="*/ 598 w 809"/>
              <a:gd name="T25" fmla="*/ 69 h 96"/>
              <a:gd name="T26" fmla="*/ 579 w 809"/>
              <a:gd name="T27" fmla="*/ 19 h 96"/>
              <a:gd name="T28" fmla="*/ 605 w 809"/>
              <a:gd name="T29" fmla="*/ 88 h 96"/>
              <a:gd name="T30" fmla="*/ 602 w 809"/>
              <a:gd name="T31" fmla="*/ 12 h 96"/>
              <a:gd name="T32" fmla="*/ 608 w 809"/>
              <a:gd name="T33" fmla="*/ 55 h 96"/>
              <a:gd name="T34" fmla="*/ 471 w 809"/>
              <a:gd name="T35" fmla="*/ 32 h 96"/>
              <a:gd name="T36" fmla="*/ 474 w 809"/>
              <a:gd name="T37" fmla="*/ 2 h 96"/>
              <a:gd name="T38" fmla="*/ 432 w 809"/>
              <a:gd name="T39" fmla="*/ 32 h 96"/>
              <a:gd name="T40" fmla="*/ 457 w 809"/>
              <a:gd name="T41" fmla="*/ 43 h 96"/>
              <a:gd name="T42" fmla="*/ 500 w 809"/>
              <a:gd name="T43" fmla="*/ 96 h 96"/>
              <a:gd name="T44" fmla="*/ 496 w 809"/>
              <a:gd name="T45" fmla="*/ 74 h 96"/>
              <a:gd name="T46" fmla="*/ 496 w 809"/>
              <a:gd name="T47" fmla="*/ 13 h 96"/>
              <a:gd name="T48" fmla="*/ 378 w 809"/>
              <a:gd name="T49" fmla="*/ 64 h 96"/>
              <a:gd name="T50" fmla="*/ 419 w 809"/>
              <a:gd name="T51" fmla="*/ 39 h 96"/>
              <a:gd name="T52" fmla="*/ 363 w 809"/>
              <a:gd name="T53" fmla="*/ 64 h 96"/>
              <a:gd name="T54" fmla="*/ 345 w 809"/>
              <a:gd name="T55" fmla="*/ 62 h 96"/>
              <a:gd name="T56" fmla="*/ 325 w 809"/>
              <a:gd name="T57" fmla="*/ 48 h 96"/>
              <a:gd name="T58" fmla="*/ 352 w 809"/>
              <a:gd name="T59" fmla="*/ 46 h 96"/>
              <a:gd name="T60" fmla="*/ 313 w 809"/>
              <a:gd name="T61" fmla="*/ 41 h 96"/>
              <a:gd name="T62" fmla="*/ 327 w 809"/>
              <a:gd name="T63" fmla="*/ 67 h 96"/>
              <a:gd name="T64" fmla="*/ 328 w 809"/>
              <a:gd name="T65" fmla="*/ 86 h 96"/>
              <a:gd name="T66" fmla="*/ 347 w 809"/>
              <a:gd name="T67" fmla="*/ 91 h 96"/>
              <a:gd name="T68" fmla="*/ 286 w 809"/>
              <a:gd name="T69" fmla="*/ 63 h 96"/>
              <a:gd name="T70" fmla="*/ 256 w 809"/>
              <a:gd name="T71" fmla="*/ 79 h 96"/>
              <a:gd name="T72" fmla="*/ 301 w 809"/>
              <a:gd name="T73" fmla="*/ 63 h 96"/>
              <a:gd name="T74" fmla="*/ 246 w 809"/>
              <a:gd name="T75" fmla="*/ 39 h 96"/>
              <a:gd name="T76" fmla="*/ 210 w 809"/>
              <a:gd name="T77" fmla="*/ 45 h 96"/>
              <a:gd name="T78" fmla="*/ 210 w 809"/>
              <a:gd name="T79" fmla="*/ 65 h 96"/>
              <a:gd name="T80" fmla="*/ 226 w 809"/>
              <a:gd name="T81" fmla="*/ 31 h 96"/>
              <a:gd name="T82" fmla="*/ 165 w 809"/>
              <a:gd name="T83" fmla="*/ 96 h 96"/>
              <a:gd name="T84" fmla="*/ 148 w 809"/>
              <a:gd name="T85" fmla="*/ 64 h 96"/>
              <a:gd name="T86" fmla="*/ 167 w 809"/>
              <a:gd name="T87" fmla="*/ 30 h 96"/>
              <a:gd name="T88" fmla="*/ 108 w 809"/>
              <a:gd name="T89" fmla="*/ 32 h 96"/>
              <a:gd name="T90" fmla="*/ 110 w 809"/>
              <a:gd name="T91" fmla="*/ 17 h 96"/>
              <a:gd name="T92" fmla="*/ 116 w 809"/>
              <a:gd name="T93" fmla="*/ 3 h 96"/>
              <a:gd name="T94" fmla="*/ 80 w 809"/>
              <a:gd name="T95" fmla="*/ 38 h 96"/>
              <a:gd name="T96" fmla="*/ 42 w 809"/>
              <a:gd name="T97" fmla="*/ 95 h 96"/>
              <a:gd name="T98" fmla="*/ 14 w 809"/>
              <a:gd name="T99" fmla="*/ 95 h 96"/>
              <a:gd name="T100" fmla="*/ 47 w 809"/>
              <a:gd name="T101" fmla="*/ 7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09" h="96">
                <a:moveTo>
                  <a:pt x="795" y="58"/>
                </a:moveTo>
                <a:cubicBezTo>
                  <a:pt x="795" y="53"/>
                  <a:pt x="794" y="50"/>
                  <a:pt x="791" y="46"/>
                </a:cubicBezTo>
                <a:cubicBezTo>
                  <a:pt x="788" y="43"/>
                  <a:pt x="784" y="42"/>
                  <a:pt x="780" y="42"/>
                </a:cubicBezTo>
                <a:cubicBezTo>
                  <a:pt x="775" y="42"/>
                  <a:pt x="770" y="44"/>
                  <a:pt x="767" y="48"/>
                </a:cubicBezTo>
                <a:cubicBezTo>
                  <a:pt x="764" y="52"/>
                  <a:pt x="763" y="57"/>
                  <a:pt x="763" y="64"/>
                </a:cubicBezTo>
                <a:cubicBezTo>
                  <a:pt x="763" y="71"/>
                  <a:pt x="764" y="76"/>
                  <a:pt x="767" y="79"/>
                </a:cubicBezTo>
                <a:cubicBezTo>
                  <a:pt x="770" y="83"/>
                  <a:pt x="774" y="85"/>
                  <a:pt x="779" y="85"/>
                </a:cubicBezTo>
                <a:cubicBezTo>
                  <a:pt x="784" y="85"/>
                  <a:pt x="788" y="83"/>
                  <a:pt x="791" y="79"/>
                </a:cubicBezTo>
                <a:cubicBezTo>
                  <a:pt x="794" y="76"/>
                  <a:pt x="795" y="71"/>
                  <a:pt x="795" y="66"/>
                </a:cubicBezTo>
                <a:lnTo>
                  <a:pt x="795" y="58"/>
                </a:lnTo>
                <a:close/>
                <a:moveTo>
                  <a:pt x="809" y="2"/>
                </a:moveTo>
                <a:cubicBezTo>
                  <a:pt x="809" y="95"/>
                  <a:pt x="809" y="95"/>
                  <a:pt x="809" y="95"/>
                </a:cubicBezTo>
                <a:cubicBezTo>
                  <a:pt x="795" y="95"/>
                  <a:pt x="795" y="95"/>
                  <a:pt x="795" y="95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0" y="92"/>
                  <a:pt x="783" y="96"/>
                  <a:pt x="774" y="96"/>
                </a:cubicBezTo>
                <a:cubicBezTo>
                  <a:pt x="766" y="96"/>
                  <a:pt x="760" y="93"/>
                  <a:pt x="755" y="88"/>
                </a:cubicBezTo>
                <a:cubicBezTo>
                  <a:pt x="751" y="82"/>
                  <a:pt x="748" y="74"/>
                  <a:pt x="748" y="65"/>
                </a:cubicBezTo>
                <a:cubicBezTo>
                  <a:pt x="748" y="54"/>
                  <a:pt x="751" y="46"/>
                  <a:pt x="756" y="40"/>
                </a:cubicBezTo>
                <a:cubicBezTo>
                  <a:pt x="761" y="34"/>
                  <a:pt x="768" y="30"/>
                  <a:pt x="777" y="30"/>
                </a:cubicBezTo>
                <a:cubicBezTo>
                  <a:pt x="785" y="30"/>
                  <a:pt x="791" y="34"/>
                  <a:pt x="795" y="41"/>
                </a:cubicBezTo>
                <a:cubicBezTo>
                  <a:pt x="795" y="41"/>
                  <a:pt x="795" y="41"/>
                  <a:pt x="795" y="41"/>
                </a:cubicBezTo>
                <a:cubicBezTo>
                  <a:pt x="795" y="2"/>
                  <a:pt x="795" y="2"/>
                  <a:pt x="795" y="2"/>
                </a:cubicBezTo>
                <a:lnTo>
                  <a:pt x="809" y="2"/>
                </a:lnTo>
                <a:close/>
                <a:moveTo>
                  <a:pt x="723" y="95"/>
                </a:moveTo>
                <a:cubicBezTo>
                  <a:pt x="738" y="95"/>
                  <a:pt x="738" y="95"/>
                  <a:pt x="738" y="95"/>
                </a:cubicBezTo>
                <a:cubicBezTo>
                  <a:pt x="738" y="2"/>
                  <a:pt x="738" y="2"/>
                  <a:pt x="738" y="2"/>
                </a:cubicBezTo>
                <a:cubicBezTo>
                  <a:pt x="723" y="2"/>
                  <a:pt x="723" y="2"/>
                  <a:pt x="723" y="2"/>
                </a:cubicBezTo>
                <a:lnTo>
                  <a:pt x="723" y="95"/>
                </a:lnTo>
                <a:close/>
                <a:moveTo>
                  <a:pt x="701" y="3"/>
                </a:moveTo>
                <a:cubicBezTo>
                  <a:pt x="699" y="3"/>
                  <a:pt x="697" y="3"/>
                  <a:pt x="695" y="5"/>
                </a:cubicBezTo>
                <a:cubicBezTo>
                  <a:pt x="694" y="7"/>
                  <a:pt x="693" y="8"/>
                  <a:pt x="693" y="11"/>
                </a:cubicBezTo>
                <a:cubicBezTo>
                  <a:pt x="693" y="13"/>
                  <a:pt x="694" y="15"/>
                  <a:pt x="695" y="17"/>
                </a:cubicBezTo>
                <a:cubicBezTo>
                  <a:pt x="697" y="18"/>
                  <a:pt x="699" y="19"/>
                  <a:pt x="701" y="19"/>
                </a:cubicBezTo>
                <a:cubicBezTo>
                  <a:pt x="704" y="19"/>
                  <a:pt x="706" y="18"/>
                  <a:pt x="707" y="16"/>
                </a:cubicBezTo>
                <a:cubicBezTo>
                  <a:pt x="709" y="15"/>
                  <a:pt x="710" y="13"/>
                  <a:pt x="710" y="11"/>
                </a:cubicBezTo>
                <a:cubicBezTo>
                  <a:pt x="710" y="8"/>
                  <a:pt x="709" y="7"/>
                  <a:pt x="707" y="5"/>
                </a:cubicBezTo>
                <a:cubicBezTo>
                  <a:pt x="706" y="3"/>
                  <a:pt x="704" y="3"/>
                  <a:pt x="701" y="3"/>
                </a:cubicBezTo>
                <a:moveTo>
                  <a:pt x="694" y="95"/>
                </a:moveTo>
                <a:cubicBezTo>
                  <a:pt x="708" y="95"/>
                  <a:pt x="708" y="95"/>
                  <a:pt x="708" y="95"/>
                </a:cubicBezTo>
                <a:cubicBezTo>
                  <a:pt x="708" y="32"/>
                  <a:pt x="708" y="32"/>
                  <a:pt x="708" y="32"/>
                </a:cubicBezTo>
                <a:cubicBezTo>
                  <a:pt x="694" y="32"/>
                  <a:pt x="694" y="32"/>
                  <a:pt x="694" y="32"/>
                </a:cubicBezTo>
                <a:lnTo>
                  <a:pt x="694" y="95"/>
                </a:lnTo>
                <a:close/>
                <a:moveTo>
                  <a:pt x="665" y="68"/>
                </a:moveTo>
                <a:cubicBezTo>
                  <a:pt x="665" y="73"/>
                  <a:pt x="664" y="77"/>
                  <a:pt x="661" y="80"/>
                </a:cubicBezTo>
                <a:cubicBezTo>
                  <a:pt x="658" y="83"/>
                  <a:pt x="655" y="85"/>
                  <a:pt x="651" y="85"/>
                </a:cubicBezTo>
                <a:cubicBezTo>
                  <a:pt x="642" y="85"/>
                  <a:pt x="638" y="79"/>
                  <a:pt x="638" y="68"/>
                </a:cubicBezTo>
                <a:cubicBezTo>
                  <a:pt x="638" y="32"/>
                  <a:pt x="638" y="32"/>
                  <a:pt x="638" y="32"/>
                </a:cubicBezTo>
                <a:cubicBezTo>
                  <a:pt x="624" y="32"/>
                  <a:pt x="624" y="32"/>
                  <a:pt x="624" y="32"/>
                </a:cubicBezTo>
                <a:cubicBezTo>
                  <a:pt x="624" y="69"/>
                  <a:pt x="624" y="69"/>
                  <a:pt x="624" y="69"/>
                </a:cubicBezTo>
                <a:cubicBezTo>
                  <a:pt x="624" y="87"/>
                  <a:pt x="631" y="96"/>
                  <a:pt x="646" y="96"/>
                </a:cubicBezTo>
                <a:cubicBezTo>
                  <a:pt x="654" y="96"/>
                  <a:pt x="661" y="92"/>
                  <a:pt x="665" y="85"/>
                </a:cubicBezTo>
                <a:cubicBezTo>
                  <a:pt x="665" y="85"/>
                  <a:pt x="665" y="85"/>
                  <a:pt x="665" y="85"/>
                </a:cubicBezTo>
                <a:cubicBezTo>
                  <a:pt x="665" y="95"/>
                  <a:pt x="665" y="95"/>
                  <a:pt x="665" y="95"/>
                </a:cubicBezTo>
                <a:cubicBezTo>
                  <a:pt x="679" y="95"/>
                  <a:pt x="679" y="95"/>
                  <a:pt x="679" y="95"/>
                </a:cubicBezTo>
                <a:cubicBezTo>
                  <a:pt x="679" y="32"/>
                  <a:pt x="679" y="32"/>
                  <a:pt x="679" y="32"/>
                </a:cubicBezTo>
                <a:cubicBezTo>
                  <a:pt x="665" y="32"/>
                  <a:pt x="665" y="32"/>
                  <a:pt x="665" y="32"/>
                </a:cubicBezTo>
                <a:lnTo>
                  <a:pt x="665" y="68"/>
                </a:lnTo>
                <a:close/>
                <a:moveTo>
                  <a:pt x="598" y="69"/>
                </a:moveTo>
                <a:cubicBezTo>
                  <a:pt x="598" y="60"/>
                  <a:pt x="592" y="55"/>
                  <a:pt x="579" y="55"/>
                </a:cubicBezTo>
                <a:cubicBezTo>
                  <a:pt x="569" y="55"/>
                  <a:pt x="569" y="55"/>
                  <a:pt x="569" y="55"/>
                </a:cubicBezTo>
                <a:cubicBezTo>
                  <a:pt x="569" y="83"/>
                  <a:pt x="569" y="83"/>
                  <a:pt x="569" y="83"/>
                </a:cubicBezTo>
                <a:cubicBezTo>
                  <a:pt x="581" y="83"/>
                  <a:pt x="581" y="83"/>
                  <a:pt x="581" y="83"/>
                </a:cubicBezTo>
                <a:cubicBezTo>
                  <a:pt x="587" y="83"/>
                  <a:pt x="591" y="82"/>
                  <a:pt x="594" y="79"/>
                </a:cubicBezTo>
                <a:cubicBezTo>
                  <a:pt x="597" y="77"/>
                  <a:pt x="598" y="73"/>
                  <a:pt x="598" y="69"/>
                </a:cubicBezTo>
                <a:moveTo>
                  <a:pt x="569" y="44"/>
                </a:moveTo>
                <a:cubicBezTo>
                  <a:pt x="578" y="44"/>
                  <a:pt x="578" y="44"/>
                  <a:pt x="578" y="44"/>
                </a:cubicBezTo>
                <a:cubicBezTo>
                  <a:pt x="583" y="44"/>
                  <a:pt x="587" y="42"/>
                  <a:pt x="590" y="40"/>
                </a:cubicBezTo>
                <a:cubicBezTo>
                  <a:pt x="593" y="38"/>
                  <a:pt x="594" y="34"/>
                  <a:pt x="594" y="30"/>
                </a:cubicBezTo>
                <a:cubicBezTo>
                  <a:pt x="594" y="22"/>
                  <a:pt x="589" y="19"/>
                  <a:pt x="579" y="19"/>
                </a:cubicBezTo>
                <a:cubicBezTo>
                  <a:pt x="569" y="19"/>
                  <a:pt x="569" y="19"/>
                  <a:pt x="569" y="19"/>
                </a:cubicBezTo>
                <a:lnTo>
                  <a:pt x="569" y="44"/>
                </a:lnTo>
                <a:close/>
                <a:moveTo>
                  <a:pt x="608" y="55"/>
                </a:moveTo>
                <a:cubicBezTo>
                  <a:pt x="612" y="58"/>
                  <a:pt x="614" y="63"/>
                  <a:pt x="614" y="69"/>
                </a:cubicBezTo>
                <a:cubicBezTo>
                  <a:pt x="614" y="77"/>
                  <a:pt x="611" y="83"/>
                  <a:pt x="605" y="88"/>
                </a:cubicBezTo>
                <a:cubicBezTo>
                  <a:pt x="599" y="92"/>
                  <a:pt x="591" y="95"/>
                  <a:pt x="582" y="95"/>
                </a:cubicBezTo>
                <a:cubicBezTo>
                  <a:pt x="554" y="95"/>
                  <a:pt x="554" y="95"/>
                  <a:pt x="554" y="95"/>
                </a:cubicBezTo>
                <a:cubicBezTo>
                  <a:pt x="554" y="7"/>
                  <a:pt x="554" y="7"/>
                  <a:pt x="554" y="7"/>
                </a:cubicBezTo>
                <a:cubicBezTo>
                  <a:pt x="582" y="7"/>
                  <a:pt x="582" y="7"/>
                  <a:pt x="582" y="7"/>
                </a:cubicBezTo>
                <a:cubicBezTo>
                  <a:pt x="591" y="7"/>
                  <a:pt x="597" y="9"/>
                  <a:pt x="602" y="12"/>
                </a:cubicBezTo>
                <a:cubicBezTo>
                  <a:pt x="607" y="16"/>
                  <a:pt x="610" y="21"/>
                  <a:pt x="610" y="27"/>
                </a:cubicBezTo>
                <a:cubicBezTo>
                  <a:pt x="610" y="32"/>
                  <a:pt x="608" y="36"/>
                  <a:pt x="605" y="40"/>
                </a:cubicBezTo>
                <a:cubicBezTo>
                  <a:pt x="603" y="44"/>
                  <a:pt x="599" y="46"/>
                  <a:pt x="594" y="48"/>
                </a:cubicBezTo>
                <a:cubicBezTo>
                  <a:pt x="594" y="48"/>
                  <a:pt x="594" y="48"/>
                  <a:pt x="594" y="48"/>
                </a:cubicBezTo>
                <a:cubicBezTo>
                  <a:pt x="600" y="49"/>
                  <a:pt x="605" y="51"/>
                  <a:pt x="608" y="55"/>
                </a:cubicBezTo>
                <a:moveTo>
                  <a:pt x="496" y="13"/>
                </a:moveTo>
                <a:cubicBezTo>
                  <a:pt x="482" y="17"/>
                  <a:pt x="482" y="17"/>
                  <a:pt x="482" y="17"/>
                </a:cubicBezTo>
                <a:cubicBezTo>
                  <a:pt x="482" y="32"/>
                  <a:pt x="482" y="32"/>
                  <a:pt x="482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57" y="32"/>
                  <a:pt x="457" y="32"/>
                  <a:pt x="457" y="32"/>
                </a:cubicBezTo>
                <a:cubicBezTo>
                  <a:pt x="457" y="23"/>
                  <a:pt x="457" y="23"/>
                  <a:pt x="457" y="23"/>
                </a:cubicBezTo>
                <a:cubicBezTo>
                  <a:pt x="457" y="16"/>
                  <a:pt x="460" y="12"/>
                  <a:pt x="467" y="12"/>
                </a:cubicBezTo>
                <a:cubicBezTo>
                  <a:pt x="470" y="12"/>
                  <a:pt x="472" y="12"/>
                  <a:pt x="474" y="13"/>
                </a:cubicBezTo>
                <a:cubicBezTo>
                  <a:pt x="474" y="2"/>
                  <a:pt x="474" y="2"/>
                  <a:pt x="474" y="2"/>
                </a:cubicBezTo>
                <a:cubicBezTo>
                  <a:pt x="472" y="1"/>
                  <a:pt x="469" y="0"/>
                  <a:pt x="465" y="0"/>
                </a:cubicBezTo>
                <a:cubicBezTo>
                  <a:pt x="459" y="0"/>
                  <a:pt x="454" y="2"/>
                  <a:pt x="449" y="6"/>
                </a:cubicBezTo>
                <a:cubicBezTo>
                  <a:pt x="445" y="10"/>
                  <a:pt x="443" y="15"/>
                  <a:pt x="443" y="22"/>
                </a:cubicBezTo>
                <a:cubicBezTo>
                  <a:pt x="443" y="32"/>
                  <a:pt x="443" y="32"/>
                  <a:pt x="443" y="32"/>
                </a:cubicBezTo>
                <a:cubicBezTo>
                  <a:pt x="432" y="32"/>
                  <a:pt x="432" y="32"/>
                  <a:pt x="432" y="32"/>
                </a:cubicBezTo>
                <a:cubicBezTo>
                  <a:pt x="432" y="43"/>
                  <a:pt x="432" y="43"/>
                  <a:pt x="432" y="43"/>
                </a:cubicBezTo>
                <a:cubicBezTo>
                  <a:pt x="443" y="43"/>
                  <a:pt x="443" y="43"/>
                  <a:pt x="443" y="43"/>
                </a:cubicBezTo>
                <a:cubicBezTo>
                  <a:pt x="443" y="95"/>
                  <a:pt x="443" y="95"/>
                  <a:pt x="443" y="95"/>
                </a:cubicBezTo>
                <a:cubicBezTo>
                  <a:pt x="457" y="95"/>
                  <a:pt x="457" y="95"/>
                  <a:pt x="457" y="95"/>
                </a:cubicBezTo>
                <a:cubicBezTo>
                  <a:pt x="457" y="43"/>
                  <a:pt x="457" y="43"/>
                  <a:pt x="457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82" y="43"/>
                  <a:pt x="482" y="43"/>
                  <a:pt x="482" y="43"/>
                </a:cubicBezTo>
                <a:cubicBezTo>
                  <a:pt x="482" y="79"/>
                  <a:pt x="482" y="79"/>
                  <a:pt x="482" y="79"/>
                </a:cubicBezTo>
                <a:cubicBezTo>
                  <a:pt x="482" y="90"/>
                  <a:pt x="488" y="96"/>
                  <a:pt x="500" y="96"/>
                </a:cubicBezTo>
                <a:cubicBezTo>
                  <a:pt x="504" y="96"/>
                  <a:pt x="508" y="95"/>
                  <a:pt x="511" y="94"/>
                </a:cubicBezTo>
                <a:cubicBezTo>
                  <a:pt x="511" y="83"/>
                  <a:pt x="511" y="83"/>
                  <a:pt x="511" y="83"/>
                </a:cubicBezTo>
                <a:cubicBezTo>
                  <a:pt x="509" y="84"/>
                  <a:pt x="507" y="85"/>
                  <a:pt x="505" y="85"/>
                </a:cubicBezTo>
                <a:cubicBezTo>
                  <a:pt x="501" y="85"/>
                  <a:pt x="499" y="84"/>
                  <a:pt x="498" y="82"/>
                </a:cubicBezTo>
                <a:cubicBezTo>
                  <a:pt x="496" y="81"/>
                  <a:pt x="496" y="78"/>
                  <a:pt x="496" y="74"/>
                </a:cubicBezTo>
                <a:cubicBezTo>
                  <a:pt x="496" y="43"/>
                  <a:pt x="496" y="43"/>
                  <a:pt x="496" y="43"/>
                </a:cubicBezTo>
                <a:cubicBezTo>
                  <a:pt x="511" y="43"/>
                  <a:pt x="511" y="43"/>
                  <a:pt x="511" y="43"/>
                </a:cubicBezTo>
                <a:cubicBezTo>
                  <a:pt x="511" y="32"/>
                  <a:pt x="511" y="32"/>
                  <a:pt x="511" y="32"/>
                </a:cubicBezTo>
                <a:cubicBezTo>
                  <a:pt x="496" y="32"/>
                  <a:pt x="496" y="32"/>
                  <a:pt x="496" y="32"/>
                </a:cubicBezTo>
                <a:lnTo>
                  <a:pt x="496" y="13"/>
                </a:lnTo>
                <a:close/>
                <a:moveTo>
                  <a:pt x="413" y="63"/>
                </a:moveTo>
                <a:cubicBezTo>
                  <a:pt x="413" y="56"/>
                  <a:pt x="412" y="51"/>
                  <a:pt x="409" y="47"/>
                </a:cubicBezTo>
                <a:cubicBezTo>
                  <a:pt x="406" y="44"/>
                  <a:pt x="401" y="42"/>
                  <a:pt x="396" y="42"/>
                </a:cubicBezTo>
                <a:cubicBezTo>
                  <a:pt x="390" y="42"/>
                  <a:pt x="386" y="44"/>
                  <a:pt x="382" y="48"/>
                </a:cubicBezTo>
                <a:cubicBezTo>
                  <a:pt x="379" y="51"/>
                  <a:pt x="378" y="57"/>
                  <a:pt x="378" y="64"/>
                </a:cubicBezTo>
                <a:cubicBezTo>
                  <a:pt x="378" y="70"/>
                  <a:pt x="379" y="75"/>
                  <a:pt x="383" y="79"/>
                </a:cubicBezTo>
                <a:cubicBezTo>
                  <a:pt x="386" y="83"/>
                  <a:pt x="390" y="85"/>
                  <a:pt x="396" y="85"/>
                </a:cubicBezTo>
                <a:cubicBezTo>
                  <a:pt x="401" y="85"/>
                  <a:pt x="406" y="83"/>
                  <a:pt x="409" y="79"/>
                </a:cubicBezTo>
                <a:cubicBezTo>
                  <a:pt x="412" y="76"/>
                  <a:pt x="413" y="70"/>
                  <a:pt x="413" y="63"/>
                </a:cubicBezTo>
                <a:moveTo>
                  <a:pt x="419" y="39"/>
                </a:moveTo>
                <a:cubicBezTo>
                  <a:pt x="425" y="45"/>
                  <a:pt x="428" y="53"/>
                  <a:pt x="428" y="63"/>
                </a:cubicBezTo>
                <a:cubicBezTo>
                  <a:pt x="428" y="73"/>
                  <a:pt x="425" y="81"/>
                  <a:pt x="419" y="87"/>
                </a:cubicBezTo>
                <a:cubicBezTo>
                  <a:pt x="413" y="93"/>
                  <a:pt x="405" y="96"/>
                  <a:pt x="395" y="96"/>
                </a:cubicBezTo>
                <a:cubicBezTo>
                  <a:pt x="385" y="96"/>
                  <a:pt x="378" y="93"/>
                  <a:pt x="372" y="87"/>
                </a:cubicBezTo>
                <a:cubicBezTo>
                  <a:pt x="366" y="81"/>
                  <a:pt x="363" y="74"/>
                  <a:pt x="363" y="64"/>
                </a:cubicBezTo>
                <a:cubicBezTo>
                  <a:pt x="363" y="53"/>
                  <a:pt x="366" y="45"/>
                  <a:pt x="372" y="39"/>
                </a:cubicBezTo>
                <a:cubicBezTo>
                  <a:pt x="378" y="33"/>
                  <a:pt x="386" y="30"/>
                  <a:pt x="396" y="30"/>
                </a:cubicBezTo>
                <a:cubicBezTo>
                  <a:pt x="406" y="30"/>
                  <a:pt x="414" y="33"/>
                  <a:pt x="419" y="39"/>
                </a:cubicBezTo>
                <a:moveTo>
                  <a:pt x="350" y="66"/>
                </a:moveTo>
                <a:cubicBezTo>
                  <a:pt x="349" y="64"/>
                  <a:pt x="347" y="63"/>
                  <a:pt x="345" y="62"/>
                </a:cubicBezTo>
                <a:cubicBezTo>
                  <a:pt x="343" y="60"/>
                  <a:pt x="340" y="59"/>
                  <a:pt x="337" y="58"/>
                </a:cubicBezTo>
                <a:cubicBezTo>
                  <a:pt x="335" y="58"/>
                  <a:pt x="334" y="57"/>
                  <a:pt x="332" y="56"/>
                </a:cubicBezTo>
                <a:cubicBezTo>
                  <a:pt x="330" y="56"/>
                  <a:pt x="329" y="55"/>
                  <a:pt x="328" y="54"/>
                </a:cubicBezTo>
                <a:cubicBezTo>
                  <a:pt x="327" y="54"/>
                  <a:pt x="326" y="53"/>
                  <a:pt x="325" y="52"/>
                </a:cubicBezTo>
                <a:cubicBezTo>
                  <a:pt x="325" y="51"/>
                  <a:pt x="325" y="50"/>
                  <a:pt x="325" y="48"/>
                </a:cubicBezTo>
                <a:cubicBezTo>
                  <a:pt x="325" y="47"/>
                  <a:pt x="325" y="46"/>
                  <a:pt x="325" y="45"/>
                </a:cubicBezTo>
                <a:cubicBezTo>
                  <a:pt x="326" y="45"/>
                  <a:pt x="327" y="44"/>
                  <a:pt x="328" y="43"/>
                </a:cubicBezTo>
                <a:cubicBezTo>
                  <a:pt x="329" y="42"/>
                  <a:pt x="330" y="42"/>
                  <a:pt x="332" y="42"/>
                </a:cubicBezTo>
                <a:cubicBezTo>
                  <a:pt x="333" y="41"/>
                  <a:pt x="335" y="41"/>
                  <a:pt x="336" y="41"/>
                </a:cubicBezTo>
                <a:cubicBezTo>
                  <a:pt x="342" y="41"/>
                  <a:pt x="347" y="43"/>
                  <a:pt x="352" y="46"/>
                </a:cubicBezTo>
                <a:cubicBezTo>
                  <a:pt x="352" y="33"/>
                  <a:pt x="352" y="33"/>
                  <a:pt x="352" y="33"/>
                </a:cubicBezTo>
                <a:cubicBezTo>
                  <a:pt x="347" y="31"/>
                  <a:pt x="342" y="30"/>
                  <a:pt x="336" y="30"/>
                </a:cubicBezTo>
                <a:cubicBezTo>
                  <a:pt x="333" y="30"/>
                  <a:pt x="330" y="31"/>
                  <a:pt x="327" y="32"/>
                </a:cubicBezTo>
                <a:cubicBezTo>
                  <a:pt x="323" y="32"/>
                  <a:pt x="321" y="34"/>
                  <a:pt x="318" y="35"/>
                </a:cubicBezTo>
                <a:cubicBezTo>
                  <a:pt x="316" y="37"/>
                  <a:pt x="314" y="39"/>
                  <a:pt x="313" y="41"/>
                </a:cubicBezTo>
                <a:cubicBezTo>
                  <a:pt x="311" y="43"/>
                  <a:pt x="310" y="46"/>
                  <a:pt x="310" y="49"/>
                </a:cubicBezTo>
                <a:cubicBezTo>
                  <a:pt x="310" y="51"/>
                  <a:pt x="311" y="54"/>
                  <a:pt x="311" y="55"/>
                </a:cubicBezTo>
                <a:cubicBezTo>
                  <a:pt x="312" y="57"/>
                  <a:pt x="313" y="59"/>
                  <a:pt x="315" y="60"/>
                </a:cubicBezTo>
                <a:cubicBezTo>
                  <a:pt x="316" y="62"/>
                  <a:pt x="318" y="63"/>
                  <a:pt x="320" y="64"/>
                </a:cubicBezTo>
                <a:cubicBezTo>
                  <a:pt x="322" y="65"/>
                  <a:pt x="324" y="66"/>
                  <a:pt x="327" y="67"/>
                </a:cubicBezTo>
                <a:cubicBezTo>
                  <a:pt x="329" y="68"/>
                  <a:pt x="331" y="69"/>
                  <a:pt x="332" y="70"/>
                </a:cubicBezTo>
                <a:cubicBezTo>
                  <a:pt x="334" y="70"/>
                  <a:pt x="335" y="71"/>
                  <a:pt x="337" y="72"/>
                </a:cubicBezTo>
                <a:cubicBezTo>
                  <a:pt x="338" y="72"/>
                  <a:pt x="339" y="73"/>
                  <a:pt x="340" y="74"/>
                </a:cubicBezTo>
                <a:cubicBezTo>
                  <a:pt x="340" y="75"/>
                  <a:pt x="341" y="77"/>
                  <a:pt x="341" y="78"/>
                </a:cubicBezTo>
                <a:cubicBezTo>
                  <a:pt x="341" y="83"/>
                  <a:pt x="336" y="86"/>
                  <a:pt x="328" y="86"/>
                </a:cubicBezTo>
                <a:cubicBezTo>
                  <a:pt x="322" y="86"/>
                  <a:pt x="316" y="84"/>
                  <a:pt x="310" y="79"/>
                </a:cubicBezTo>
                <a:cubicBezTo>
                  <a:pt x="310" y="93"/>
                  <a:pt x="310" y="93"/>
                  <a:pt x="310" y="93"/>
                </a:cubicBezTo>
                <a:cubicBezTo>
                  <a:pt x="315" y="95"/>
                  <a:pt x="321" y="96"/>
                  <a:pt x="328" y="96"/>
                </a:cubicBezTo>
                <a:cubicBezTo>
                  <a:pt x="332" y="96"/>
                  <a:pt x="335" y="96"/>
                  <a:pt x="338" y="95"/>
                </a:cubicBezTo>
                <a:cubicBezTo>
                  <a:pt x="342" y="94"/>
                  <a:pt x="344" y="93"/>
                  <a:pt x="347" y="91"/>
                </a:cubicBezTo>
                <a:cubicBezTo>
                  <a:pt x="349" y="90"/>
                  <a:pt x="351" y="88"/>
                  <a:pt x="353" y="86"/>
                </a:cubicBezTo>
                <a:cubicBezTo>
                  <a:pt x="354" y="83"/>
                  <a:pt x="355" y="80"/>
                  <a:pt x="355" y="77"/>
                </a:cubicBezTo>
                <a:cubicBezTo>
                  <a:pt x="355" y="75"/>
                  <a:pt x="354" y="72"/>
                  <a:pt x="354" y="71"/>
                </a:cubicBezTo>
                <a:cubicBezTo>
                  <a:pt x="353" y="69"/>
                  <a:pt x="352" y="67"/>
                  <a:pt x="350" y="66"/>
                </a:cubicBezTo>
                <a:moveTo>
                  <a:pt x="286" y="63"/>
                </a:moveTo>
                <a:cubicBezTo>
                  <a:pt x="286" y="56"/>
                  <a:pt x="285" y="51"/>
                  <a:pt x="282" y="47"/>
                </a:cubicBezTo>
                <a:cubicBezTo>
                  <a:pt x="279" y="44"/>
                  <a:pt x="275" y="42"/>
                  <a:pt x="269" y="42"/>
                </a:cubicBezTo>
                <a:cubicBezTo>
                  <a:pt x="263" y="42"/>
                  <a:pt x="259" y="44"/>
                  <a:pt x="256" y="48"/>
                </a:cubicBezTo>
                <a:cubicBezTo>
                  <a:pt x="253" y="51"/>
                  <a:pt x="251" y="57"/>
                  <a:pt x="251" y="64"/>
                </a:cubicBezTo>
                <a:cubicBezTo>
                  <a:pt x="251" y="70"/>
                  <a:pt x="253" y="75"/>
                  <a:pt x="256" y="79"/>
                </a:cubicBezTo>
                <a:cubicBezTo>
                  <a:pt x="259" y="83"/>
                  <a:pt x="264" y="85"/>
                  <a:pt x="269" y="85"/>
                </a:cubicBezTo>
                <a:cubicBezTo>
                  <a:pt x="275" y="85"/>
                  <a:pt x="279" y="83"/>
                  <a:pt x="282" y="79"/>
                </a:cubicBezTo>
                <a:cubicBezTo>
                  <a:pt x="285" y="76"/>
                  <a:pt x="286" y="70"/>
                  <a:pt x="286" y="63"/>
                </a:cubicBezTo>
                <a:moveTo>
                  <a:pt x="293" y="39"/>
                </a:moveTo>
                <a:cubicBezTo>
                  <a:pt x="298" y="45"/>
                  <a:pt x="301" y="53"/>
                  <a:pt x="301" y="63"/>
                </a:cubicBezTo>
                <a:cubicBezTo>
                  <a:pt x="301" y="73"/>
                  <a:pt x="298" y="81"/>
                  <a:pt x="292" y="87"/>
                </a:cubicBezTo>
                <a:cubicBezTo>
                  <a:pt x="286" y="93"/>
                  <a:pt x="278" y="96"/>
                  <a:pt x="268" y="96"/>
                </a:cubicBezTo>
                <a:cubicBezTo>
                  <a:pt x="259" y="96"/>
                  <a:pt x="251" y="93"/>
                  <a:pt x="245" y="87"/>
                </a:cubicBezTo>
                <a:cubicBezTo>
                  <a:pt x="239" y="81"/>
                  <a:pt x="237" y="74"/>
                  <a:pt x="237" y="64"/>
                </a:cubicBezTo>
                <a:cubicBezTo>
                  <a:pt x="237" y="53"/>
                  <a:pt x="240" y="45"/>
                  <a:pt x="246" y="39"/>
                </a:cubicBezTo>
                <a:cubicBezTo>
                  <a:pt x="252" y="33"/>
                  <a:pt x="260" y="30"/>
                  <a:pt x="270" y="30"/>
                </a:cubicBezTo>
                <a:cubicBezTo>
                  <a:pt x="280" y="30"/>
                  <a:pt x="287" y="33"/>
                  <a:pt x="293" y="39"/>
                </a:cubicBezTo>
                <a:moveTo>
                  <a:pt x="216" y="35"/>
                </a:moveTo>
                <a:cubicBezTo>
                  <a:pt x="213" y="37"/>
                  <a:pt x="211" y="40"/>
                  <a:pt x="210" y="45"/>
                </a:cubicBezTo>
                <a:cubicBezTo>
                  <a:pt x="210" y="45"/>
                  <a:pt x="210" y="45"/>
                  <a:pt x="210" y="45"/>
                </a:cubicBezTo>
                <a:cubicBezTo>
                  <a:pt x="210" y="32"/>
                  <a:pt x="210" y="32"/>
                  <a:pt x="210" y="32"/>
                </a:cubicBezTo>
                <a:cubicBezTo>
                  <a:pt x="195" y="32"/>
                  <a:pt x="195" y="32"/>
                  <a:pt x="195" y="32"/>
                </a:cubicBezTo>
                <a:cubicBezTo>
                  <a:pt x="195" y="95"/>
                  <a:pt x="195" y="95"/>
                  <a:pt x="195" y="95"/>
                </a:cubicBezTo>
                <a:cubicBezTo>
                  <a:pt x="210" y="95"/>
                  <a:pt x="210" y="95"/>
                  <a:pt x="210" y="95"/>
                </a:cubicBezTo>
                <a:cubicBezTo>
                  <a:pt x="210" y="65"/>
                  <a:pt x="210" y="65"/>
                  <a:pt x="210" y="65"/>
                </a:cubicBezTo>
                <a:cubicBezTo>
                  <a:pt x="210" y="58"/>
                  <a:pt x="211" y="53"/>
                  <a:pt x="214" y="49"/>
                </a:cubicBezTo>
                <a:cubicBezTo>
                  <a:pt x="217" y="45"/>
                  <a:pt x="220" y="43"/>
                  <a:pt x="224" y="43"/>
                </a:cubicBezTo>
                <a:cubicBezTo>
                  <a:pt x="227" y="43"/>
                  <a:pt x="230" y="44"/>
                  <a:pt x="232" y="45"/>
                </a:cubicBezTo>
                <a:cubicBezTo>
                  <a:pt x="232" y="32"/>
                  <a:pt x="232" y="32"/>
                  <a:pt x="232" y="32"/>
                </a:cubicBezTo>
                <a:cubicBezTo>
                  <a:pt x="230" y="31"/>
                  <a:pt x="228" y="31"/>
                  <a:pt x="226" y="31"/>
                </a:cubicBezTo>
                <a:cubicBezTo>
                  <a:pt x="222" y="31"/>
                  <a:pt x="219" y="32"/>
                  <a:pt x="216" y="35"/>
                </a:cubicBezTo>
                <a:moveTo>
                  <a:pt x="143" y="40"/>
                </a:moveTo>
                <a:cubicBezTo>
                  <a:pt x="137" y="46"/>
                  <a:pt x="133" y="54"/>
                  <a:pt x="133" y="65"/>
                </a:cubicBezTo>
                <a:cubicBezTo>
                  <a:pt x="133" y="74"/>
                  <a:pt x="136" y="82"/>
                  <a:pt x="142" y="87"/>
                </a:cubicBezTo>
                <a:cubicBezTo>
                  <a:pt x="148" y="93"/>
                  <a:pt x="155" y="96"/>
                  <a:pt x="165" y="96"/>
                </a:cubicBezTo>
                <a:cubicBezTo>
                  <a:pt x="171" y="96"/>
                  <a:pt x="177" y="95"/>
                  <a:pt x="182" y="92"/>
                </a:cubicBezTo>
                <a:cubicBezTo>
                  <a:pt x="182" y="79"/>
                  <a:pt x="182" y="79"/>
                  <a:pt x="182" y="79"/>
                </a:cubicBezTo>
                <a:cubicBezTo>
                  <a:pt x="178" y="83"/>
                  <a:pt x="173" y="85"/>
                  <a:pt x="168" y="85"/>
                </a:cubicBezTo>
                <a:cubicBezTo>
                  <a:pt x="162" y="85"/>
                  <a:pt x="157" y="83"/>
                  <a:pt x="153" y="79"/>
                </a:cubicBezTo>
                <a:cubicBezTo>
                  <a:pt x="150" y="75"/>
                  <a:pt x="148" y="70"/>
                  <a:pt x="148" y="64"/>
                </a:cubicBezTo>
                <a:cubicBezTo>
                  <a:pt x="148" y="57"/>
                  <a:pt x="150" y="52"/>
                  <a:pt x="154" y="48"/>
                </a:cubicBezTo>
                <a:cubicBezTo>
                  <a:pt x="158" y="44"/>
                  <a:pt x="162" y="42"/>
                  <a:pt x="168" y="42"/>
                </a:cubicBezTo>
                <a:cubicBezTo>
                  <a:pt x="173" y="42"/>
                  <a:pt x="178" y="43"/>
                  <a:pt x="182" y="47"/>
                </a:cubicBezTo>
                <a:cubicBezTo>
                  <a:pt x="182" y="33"/>
                  <a:pt x="182" y="33"/>
                  <a:pt x="182" y="33"/>
                </a:cubicBezTo>
                <a:cubicBezTo>
                  <a:pt x="178" y="31"/>
                  <a:pt x="173" y="30"/>
                  <a:pt x="167" y="30"/>
                </a:cubicBezTo>
                <a:cubicBezTo>
                  <a:pt x="157" y="30"/>
                  <a:pt x="149" y="34"/>
                  <a:pt x="143" y="40"/>
                </a:cubicBezTo>
                <a:moveTo>
                  <a:pt x="108" y="95"/>
                </a:moveTo>
                <a:cubicBezTo>
                  <a:pt x="123" y="95"/>
                  <a:pt x="123" y="95"/>
                  <a:pt x="123" y="95"/>
                </a:cubicBezTo>
                <a:cubicBezTo>
                  <a:pt x="123" y="32"/>
                  <a:pt x="123" y="32"/>
                  <a:pt x="123" y="32"/>
                </a:cubicBezTo>
                <a:cubicBezTo>
                  <a:pt x="108" y="32"/>
                  <a:pt x="108" y="32"/>
                  <a:pt x="108" y="32"/>
                </a:cubicBezTo>
                <a:lnTo>
                  <a:pt x="108" y="95"/>
                </a:lnTo>
                <a:close/>
                <a:moveTo>
                  <a:pt x="116" y="3"/>
                </a:moveTo>
                <a:cubicBezTo>
                  <a:pt x="113" y="3"/>
                  <a:pt x="111" y="3"/>
                  <a:pt x="110" y="5"/>
                </a:cubicBezTo>
                <a:cubicBezTo>
                  <a:pt x="108" y="7"/>
                  <a:pt x="107" y="8"/>
                  <a:pt x="107" y="11"/>
                </a:cubicBezTo>
                <a:cubicBezTo>
                  <a:pt x="107" y="13"/>
                  <a:pt x="108" y="15"/>
                  <a:pt x="110" y="17"/>
                </a:cubicBezTo>
                <a:cubicBezTo>
                  <a:pt x="111" y="18"/>
                  <a:pt x="113" y="19"/>
                  <a:pt x="116" y="19"/>
                </a:cubicBezTo>
                <a:cubicBezTo>
                  <a:pt x="118" y="19"/>
                  <a:pt x="120" y="18"/>
                  <a:pt x="122" y="16"/>
                </a:cubicBezTo>
                <a:cubicBezTo>
                  <a:pt x="123" y="15"/>
                  <a:pt x="124" y="13"/>
                  <a:pt x="124" y="11"/>
                </a:cubicBezTo>
                <a:cubicBezTo>
                  <a:pt x="124" y="8"/>
                  <a:pt x="123" y="7"/>
                  <a:pt x="122" y="5"/>
                </a:cubicBezTo>
                <a:cubicBezTo>
                  <a:pt x="120" y="3"/>
                  <a:pt x="118" y="3"/>
                  <a:pt x="116" y="3"/>
                </a:cubicBezTo>
                <a:moveTo>
                  <a:pt x="75" y="7"/>
                </a:moveTo>
                <a:cubicBezTo>
                  <a:pt x="95" y="7"/>
                  <a:pt x="95" y="7"/>
                  <a:pt x="95" y="7"/>
                </a:cubicBezTo>
                <a:cubicBezTo>
                  <a:pt x="95" y="95"/>
                  <a:pt x="95" y="95"/>
                  <a:pt x="95" y="95"/>
                </a:cubicBezTo>
                <a:cubicBezTo>
                  <a:pt x="80" y="95"/>
                  <a:pt x="80" y="95"/>
                  <a:pt x="80" y="95"/>
                </a:cubicBezTo>
                <a:cubicBezTo>
                  <a:pt x="80" y="38"/>
                  <a:pt x="80" y="38"/>
                  <a:pt x="80" y="38"/>
                </a:cubicBezTo>
                <a:cubicBezTo>
                  <a:pt x="80" y="33"/>
                  <a:pt x="80" y="27"/>
                  <a:pt x="81" y="21"/>
                </a:cubicBezTo>
                <a:cubicBezTo>
                  <a:pt x="81" y="21"/>
                  <a:pt x="81" y="21"/>
                  <a:pt x="81" y="21"/>
                </a:cubicBezTo>
                <a:cubicBezTo>
                  <a:pt x="80" y="25"/>
                  <a:pt x="79" y="27"/>
                  <a:pt x="78" y="29"/>
                </a:cubicBezTo>
                <a:cubicBezTo>
                  <a:pt x="52" y="95"/>
                  <a:pt x="52" y="95"/>
                  <a:pt x="52" y="95"/>
                </a:cubicBezTo>
                <a:cubicBezTo>
                  <a:pt x="42" y="95"/>
                  <a:pt x="42" y="95"/>
                  <a:pt x="42" y="95"/>
                </a:cubicBezTo>
                <a:cubicBezTo>
                  <a:pt x="16" y="29"/>
                  <a:pt x="16" y="29"/>
                  <a:pt x="16" y="29"/>
                </a:cubicBezTo>
                <a:cubicBezTo>
                  <a:pt x="15" y="28"/>
                  <a:pt x="14" y="25"/>
                  <a:pt x="14" y="21"/>
                </a:cubicBezTo>
                <a:cubicBezTo>
                  <a:pt x="13" y="21"/>
                  <a:pt x="13" y="21"/>
                  <a:pt x="13" y="21"/>
                </a:cubicBezTo>
                <a:cubicBezTo>
                  <a:pt x="14" y="24"/>
                  <a:pt x="14" y="30"/>
                  <a:pt x="14" y="38"/>
                </a:cubicBezTo>
                <a:cubicBezTo>
                  <a:pt x="14" y="95"/>
                  <a:pt x="14" y="95"/>
                  <a:pt x="14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7"/>
                  <a:pt x="0" y="7"/>
                  <a:pt x="0" y="7"/>
                </a:cubicBezTo>
                <a:cubicBezTo>
                  <a:pt x="21" y="7"/>
                  <a:pt x="21" y="7"/>
                  <a:pt x="21" y="7"/>
                </a:cubicBezTo>
                <a:cubicBezTo>
                  <a:pt x="44" y="65"/>
                  <a:pt x="44" y="65"/>
                  <a:pt x="44" y="65"/>
                </a:cubicBezTo>
                <a:cubicBezTo>
                  <a:pt x="46" y="70"/>
                  <a:pt x="47" y="73"/>
                  <a:pt x="47" y="75"/>
                </a:cubicBezTo>
                <a:cubicBezTo>
                  <a:pt x="48" y="75"/>
                  <a:pt x="48" y="75"/>
                  <a:pt x="48" y="75"/>
                </a:cubicBezTo>
                <a:cubicBezTo>
                  <a:pt x="49" y="71"/>
                  <a:pt x="50" y="67"/>
                  <a:pt x="51" y="65"/>
                </a:cubicBezTo>
                <a:lnTo>
                  <a:pt x="75" y="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C73F7E-519C-4D23-B871-7FD985D67D4D}"/>
              </a:ext>
            </a:extLst>
          </p:cNvPr>
          <p:cNvSpPr/>
          <p:nvPr userDrawn="1"/>
        </p:nvSpPr>
        <p:spPr>
          <a:xfrm>
            <a:off x="584200" y="3977148"/>
            <a:ext cx="3550972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rPr>
              <a:t>May 7–9, 2018   //   Seattle, WA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00149D-DBA5-49F4-9EA0-6801AFB758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11" r="20173" b="58603"/>
          <a:stretch/>
        </p:blipFill>
        <p:spPr>
          <a:xfrm>
            <a:off x="2255245" y="0"/>
            <a:ext cx="9936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25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66751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66751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020681-E031-438A-87F4-3EF4E311C2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5DB46-DA06-45E4-B8E6-78FFA7D835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91723" y="5961261"/>
            <a:ext cx="3017520" cy="307777"/>
          </a:xfrm>
        </p:spPr>
        <p:txBody>
          <a:bodyPr anchor="b"/>
          <a:lstStyle>
            <a:lvl1pPr marL="0" indent="0" algn="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946760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015116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630594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10980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858037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994585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449235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C2FD-0ED6-42E3-999D-A81EDC77D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46A26-B0C3-4374-B2D3-86D61C5A5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51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460794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(dark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8972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59637146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977208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71624308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67512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1028E-16C3-4002-B04C-173B0E47CA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108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67512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61C388-D05E-4BD1-8D7C-196F5BE5DA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072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48BC3-17FF-42D3-9B26-17258F2E57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89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3FAF49-2747-46DC-BE92-CD844B707A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31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79679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1635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25530CD-2927-405B-8540-946D84B92B32}"/>
              </a:ext>
            </a:extLst>
          </p:cNvPr>
          <p:cNvGrpSpPr/>
          <p:nvPr/>
        </p:nvGrpSpPr>
        <p:grpSpPr>
          <a:xfrm>
            <a:off x="516000" y="1584000"/>
            <a:ext cx="3218788" cy="3030457"/>
            <a:chOff x="3761921" y="345947"/>
            <a:chExt cx="3218788" cy="3030457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5171C49-DA46-43BC-BA65-48D139B65357}"/>
                </a:ext>
              </a:extLst>
            </p:cNvPr>
            <p:cNvSpPr/>
            <p:nvPr/>
          </p:nvSpPr>
          <p:spPr>
            <a:xfrm>
              <a:off x="4941297" y="2294351"/>
              <a:ext cx="667727" cy="479394"/>
            </a:xfrm>
            <a:custGeom>
              <a:avLst/>
              <a:gdLst>
                <a:gd name="connsiteX0" fmla="*/ 206349 w 667727"/>
                <a:gd name="connsiteY0" fmla="*/ 393205 h 479394"/>
                <a:gd name="connsiteX1" fmla="*/ 245042 w 667727"/>
                <a:gd name="connsiteY1" fmla="*/ 432071 h 479394"/>
                <a:gd name="connsiteX2" fmla="*/ 432006 w 667727"/>
                <a:gd name="connsiteY2" fmla="*/ 432071 h 479394"/>
                <a:gd name="connsiteX3" fmla="*/ 470700 w 667727"/>
                <a:gd name="connsiteY3" fmla="*/ 393205 h 479394"/>
                <a:gd name="connsiteX4" fmla="*/ 615374 w 667727"/>
                <a:gd name="connsiteY4" fmla="*/ 248702 h 479394"/>
                <a:gd name="connsiteX5" fmla="*/ 615374 w 667727"/>
                <a:gd name="connsiteY5" fmla="*/ 61738 h 479394"/>
                <a:gd name="connsiteX6" fmla="*/ 615374 w 667727"/>
                <a:gd name="connsiteY6" fmla="*/ 61738 h 479394"/>
                <a:gd name="connsiteX7" fmla="*/ 521892 w 667727"/>
                <a:gd name="connsiteY7" fmla="*/ 23044 h 479394"/>
                <a:gd name="connsiteX8" fmla="*/ 155156 w 667727"/>
                <a:gd name="connsiteY8" fmla="*/ 23044 h 479394"/>
                <a:gd name="connsiteX9" fmla="*/ 61846 w 667727"/>
                <a:gd name="connsiteY9" fmla="*/ 61738 h 479394"/>
                <a:gd name="connsiteX10" fmla="*/ 61846 w 667727"/>
                <a:gd name="connsiteY10" fmla="*/ 61738 h 479394"/>
                <a:gd name="connsiteX11" fmla="*/ 61572 w 667727"/>
                <a:gd name="connsiteY11" fmla="*/ 248428 h 479394"/>
                <a:gd name="connsiteX12" fmla="*/ 61846 w 667727"/>
                <a:gd name="connsiteY12" fmla="*/ 248702 h 4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7727" h="479394">
                  <a:moveTo>
                    <a:pt x="206349" y="393205"/>
                  </a:moveTo>
                  <a:lnTo>
                    <a:pt x="245042" y="432071"/>
                  </a:lnTo>
                  <a:cubicBezTo>
                    <a:pt x="296697" y="483623"/>
                    <a:pt x="380351" y="483623"/>
                    <a:pt x="432006" y="432071"/>
                  </a:cubicBezTo>
                  <a:lnTo>
                    <a:pt x="470700" y="393205"/>
                  </a:lnTo>
                  <a:lnTo>
                    <a:pt x="615374" y="248702"/>
                  </a:lnTo>
                  <a:cubicBezTo>
                    <a:pt x="666926" y="197047"/>
                    <a:pt x="666926" y="113393"/>
                    <a:pt x="615374" y="61738"/>
                  </a:cubicBezTo>
                  <a:lnTo>
                    <a:pt x="615374" y="61738"/>
                  </a:lnTo>
                  <a:cubicBezTo>
                    <a:pt x="590549" y="36998"/>
                    <a:pt x="556940" y="23096"/>
                    <a:pt x="521892" y="23044"/>
                  </a:cubicBezTo>
                  <a:lnTo>
                    <a:pt x="155156" y="23044"/>
                  </a:lnTo>
                  <a:cubicBezTo>
                    <a:pt x="120160" y="23096"/>
                    <a:pt x="86603" y="37015"/>
                    <a:pt x="61846" y="61738"/>
                  </a:cubicBezTo>
                  <a:lnTo>
                    <a:pt x="61846" y="61738"/>
                  </a:lnTo>
                  <a:cubicBezTo>
                    <a:pt x="10225" y="113205"/>
                    <a:pt x="10088" y="196791"/>
                    <a:pt x="61572" y="248428"/>
                  </a:cubicBezTo>
                  <a:cubicBezTo>
                    <a:pt x="61657" y="248514"/>
                    <a:pt x="61760" y="248617"/>
                    <a:pt x="61846" y="248702"/>
                  </a:cubicBezTo>
                  <a:close/>
                </a:path>
              </a:pathLst>
            </a:custGeom>
            <a:solidFill>
              <a:srgbClr val="F2F2F2"/>
            </a:solidFill>
            <a:ln w="170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1EEE446-1301-4D3F-99D2-C4E33545148F}"/>
                </a:ext>
              </a:extLst>
            </p:cNvPr>
            <p:cNvSpPr/>
            <p:nvPr/>
          </p:nvSpPr>
          <p:spPr>
            <a:xfrm>
              <a:off x="4509436" y="1654702"/>
              <a:ext cx="410909" cy="410909"/>
            </a:xfrm>
            <a:custGeom>
              <a:avLst/>
              <a:gdLst>
                <a:gd name="connsiteX0" fmla="*/ 396629 w 410909"/>
                <a:gd name="connsiteY0" fmla="*/ 209837 h 410909"/>
                <a:gd name="connsiteX1" fmla="*/ 209837 w 410909"/>
                <a:gd name="connsiteY1" fmla="*/ 396630 h 410909"/>
                <a:gd name="connsiteX2" fmla="*/ 23044 w 410909"/>
                <a:gd name="connsiteY2" fmla="*/ 209837 h 410909"/>
                <a:gd name="connsiteX3" fmla="*/ 209837 w 410909"/>
                <a:gd name="connsiteY3" fmla="*/ 23044 h 410909"/>
                <a:gd name="connsiteX4" fmla="*/ 396629 w 410909"/>
                <a:gd name="connsiteY4" fmla="*/ 209837 h 41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909" h="410909">
                  <a:moveTo>
                    <a:pt x="396629" y="209837"/>
                  </a:moveTo>
                  <a:cubicBezTo>
                    <a:pt x="396629" y="313000"/>
                    <a:pt x="312999" y="396630"/>
                    <a:pt x="209837" y="396630"/>
                  </a:cubicBezTo>
                  <a:cubicBezTo>
                    <a:pt x="106674" y="396630"/>
                    <a:pt x="23044" y="313000"/>
                    <a:pt x="23044" y="209837"/>
                  </a:cubicBezTo>
                  <a:cubicBezTo>
                    <a:pt x="23044" y="106674"/>
                    <a:pt x="106674" y="23044"/>
                    <a:pt x="209837" y="23044"/>
                  </a:cubicBezTo>
                  <a:cubicBezTo>
                    <a:pt x="312999" y="23044"/>
                    <a:pt x="396629" y="106674"/>
                    <a:pt x="396629" y="209837"/>
                  </a:cubicBezTo>
                  <a:close/>
                </a:path>
              </a:pathLst>
            </a:custGeom>
            <a:solidFill>
              <a:srgbClr val="F2F2F2"/>
            </a:solidFill>
            <a:ln w="170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9C266F5-3238-471E-A266-415C76AF5011}"/>
                </a:ext>
              </a:extLst>
            </p:cNvPr>
            <p:cNvSpPr/>
            <p:nvPr/>
          </p:nvSpPr>
          <p:spPr>
            <a:xfrm>
              <a:off x="5630533" y="1654702"/>
              <a:ext cx="410909" cy="410909"/>
            </a:xfrm>
            <a:custGeom>
              <a:avLst/>
              <a:gdLst>
                <a:gd name="connsiteX0" fmla="*/ 396629 w 410909"/>
                <a:gd name="connsiteY0" fmla="*/ 209837 h 410909"/>
                <a:gd name="connsiteX1" fmla="*/ 209837 w 410909"/>
                <a:gd name="connsiteY1" fmla="*/ 396630 h 410909"/>
                <a:gd name="connsiteX2" fmla="*/ 23044 w 410909"/>
                <a:gd name="connsiteY2" fmla="*/ 209837 h 410909"/>
                <a:gd name="connsiteX3" fmla="*/ 209837 w 410909"/>
                <a:gd name="connsiteY3" fmla="*/ 23044 h 410909"/>
                <a:gd name="connsiteX4" fmla="*/ 396629 w 410909"/>
                <a:gd name="connsiteY4" fmla="*/ 209837 h 41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909" h="410909">
                  <a:moveTo>
                    <a:pt x="396629" y="209837"/>
                  </a:moveTo>
                  <a:cubicBezTo>
                    <a:pt x="396629" y="313000"/>
                    <a:pt x="313000" y="396630"/>
                    <a:pt x="209837" y="396630"/>
                  </a:cubicBezTo>
                  <a:cubicBezTo>
                    <a:pt x="106674" y="396630"/>
                    <a:pt x="23044" y="313000"/>
                    <a:pt x="23044" y="209837"/>
                  </a:cubicBezTo>
                  <a:cubicBezTo>
                    <a:pt x="23044" y="106674"/>
                    <a:pt x="106674" y="23044"/>
                    <a:pt x="209837" y="23044"/>
                  </a:cubicBezTo>
                  <a:cubicBezTo>
                    <a:pt x="312999" y="23044"/>
                    <a:pt x="396629" y="106674"/>
                    <a:pt x="396629" y="209837"/>
                  </a:cubicBezTo>
                  <a:close/>
                </a:path>
              </a:pathLst>
            </a:custGeom>
            <a:solidFill>
              <a:srgbClr val="F2F2F2"/>
            </a:solidFill>
            <a:ln w="170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56BAD0C-0046-4F32-B998-A9C095E49C2E}"/>
                </a:ext>
              </a:extLst>
            </p:cNvPr>
            <p:cNvSpPr/>
            <p:nvPr/>
          </p:nvSpPr>
          <p:spPr>
            <a:xfrm>
              <a:off x="3761921" y="345947"/>
              <a:ext cx="3218788" cy="3030457"/>
            </a:xfrm>
            <a:custGeom>
              <a:avLst/>
              <a:gdLst>
                <a:gd name="connsiteX0" fmla="*/ 176453 w 3218787"/>
                <a:gd name="connsiteY0" fmla="*/ 2455808 h 3030456"/>
                <a:gd name="connsiteX1" fmla="*/ 352288 w 3218787"/>
                <a:gd name="connsiteY1" fmla="*/ 2682835 h 3030456"/>
                <a:gd name="connsiteX2" fmla="*/ 580000 w 3218787"/>
                <a:gd name="connsiteY2" fmla="*/ 2858670 h 3030456"/>
                <a:gd name="connsiteX3" fmla="*/ 847947 w 3218787"/>
                <a:gd name="connsiteY3" fmla="*/ 2972526 h 3030456"/>
                <a:gd name="connsiteX4" fmla="*/ 1144144 w 3218787"/>
                <a:gd name="connsiteY4" fmla="*/ 3012761 h 3030456"/>
                <a:gd name="connsiteX5" fmla="*/ 1344975 w 3218787"/>
                <a:gd name="connsiteY5" fmla="*/ 2975437 h 3030456"/>
                <a:gd name="connsiteX6" fmla="*/ 1517900 w 3218787"/>
                <a:gd name="connsiteY6" fmla="*/ 2868087 h 3030456"/>
                <a:gd name="connsiteX7" fmla="*/ 1690824 w 3218787"/>
                <a:gd name="connsiteY7" fmla="*/ 2975437 h 3030456"/>
                <a:gd name="connsiteX8" fmla="*/ 1891656 w 3218787"/>
                <a:gd name="connsiteY8" fmla="*/ 3012761 h 3030456"/>
                <a:gd name="connsiteX9" fmla="*/ 2188024 w 3218787"/>
                <a:gd name="connsiteY9" fmla="*/ 2972526 h 3030456"/>
                <a:gd name="connsiteX10" fmla="*/ 2455800 w 3218787"/>
                <a:gd name="connsiteY10" fmla="*/ 2859355 h 3030456"/>
                <a:gd name="connsiteX11" fmla="*/ 2683170 w 3218787"/>
                <a:gd name="connsiteY11" fmla="*/ 2683520 h 3030456"/>
                <a:gd name="connsiteX12" fmla="*/ 2859004 w 3218787"/>
                <a:gd name="connsiteY12" fmla="*/ 2455808 h 3030456"/>
                <a:gd name="connsiteX13" fmla="*/ 2972860 w 3218787"/>
                <a:gd name="connsiteY13" fmla="*/ 2187860 h 3030456"/>
                <a:gd name="connsiteX14" fmla="*/ 3013095 w 3218787"/>
                <a:gd name="connsiteY14" fmla="*/ 1891492 h 3030456"/>
                <a:gd name="connsiteX15" fmla="*/ 3013095 w 3218787"/>
                <a:gd name="connsiteY15" fmla="*/ 1853654 h 3030456"/>
                <a:gd name="connsiteX16" fmla="*/ 2825960 w 3218787"/>
                <a:gd name="connsiteY16" fmla="*/ 1666690 h 3030456"/>
                <a:gd name="connsiteX17" fmla="*/ 2825960 w 3218787"/>
                <a:gd name="connsiteY17" fmla="*/ 1144151 h 3030456"/>
                <a:gd name="connsiteX18" fmla="*/ 2826988 w 3218787"/>
                <a:gd name="connsiteY18" fmla="*/ 1144151 h 3030456"/>
                <a:gd name="connsiteX19" fmla="*/ 2944782 w 3218787"/>
                <a:gd name="connsiteY19" fmla="*/ 1428534 h 3030456"/>
                <a:gd name="connsiteX20" fmla="*/ 3064955 w 3218787"/>
                <a:gd name="connsiteY20" fmla="*/ 1483622 h 3030456"/>
                <a:gd name="connsiteX21" fmla="*/ 3120051 w 3218787"/>
                <a:gd name="connsiteY21" fmla="*/ 1363443 h 3030456"/>
                <a:gd name="connsiteX22" fmla="*/ 3117363 w 3218787"/>
                <a:gd name="connsiteY22" fmla="*/ 1356967 h 3030456"/>
                <a:gd name="connsiteX23" fmla="*/ 2992207 w 3218787"/>
                <a:gd name="connsiteY23" fmla="*/ 1054949 h 3030456"/>
                <a:gd name="connsiteX24" fmla="*/ 3171124 w 3218787"/>
                <a:gd name="connsiteY24" fmla="*/ 876032 h 3030456"/>
                <a:gd name="connsiteX25" fmla="*/ 3176500 w 3218787"/>
                <a:gd name="connsiteY25" fmla="*/ 743938 h 3030456"/>
                <a:gd name="connsiteX26" fmla="*/ 3044410 w 3218787"/>
                <a:gd name="connsiteY26" fmla="*/ 738557 h 3030456"/>
                <a:gd name="connsiteX27" fmla="*/ 3038948 w 3218787"/>
                <a:gd name="connsiteY27" fmla="*/ 744027 h 3030456"/>
                <a:gd name="connsiteX28" fmla="*/ 2825960 w 3218787"/>
                <a:gd name="connsiteY28" fmla="*/ 957015 h 3030456"/>
                <a:gd name="connsiteX29" fmla="*/ 2825960 w 3218787"/>
                <a:gd name="connsiteY29" fmla="*/ 316510 h 3030456"/>
                <a:gd name="connsiteX30" fmla="*/ 2803189 w 3218787"/>
                <a:gd name="connsiteY30" fmla="*/ 201798 h 3030456"/>
                <a:gd name="connsiteX31" fmla="*/ 2532503 w 3218787"/>
                <a:gd name="connsiteY31" fmla="*/ 23053 h 3030456"/>
                <a:gd name="connsiteX32" fmla="*/ 2421557 w 3218787"/>
                <a:gd name="connsiteY32" fmla="*/ 45653 h 3030456"/>
                <a:gd name="connsiteX33" fmla="*/ 2328076 w 3218787"/>
                <a:gd name="connsiteY33" fmla="*/ 108659 h 3030456"/>
                <a:gd name="connsiteX34" fmla="*/ 1853647 w 3218787"/>
                <a:gd name="connsiteY34" fmla="*/ 583602 h 3030456"/>
                <a:gd name="connsiteX35" fmla="*/ 1182153 w 3218787"/>
                <a:gd name="connsiteY35" fmla="*/ 583602 h 3030456"/>
                <a:gd name="connsiteX36" fmla="*/ 707724 w 3218787"/>
                <a:gd name="connsiteY36" fmla="*/ 108659 h 3030456"/>
                <a:gd name="connsiteX37" fmla="*/ 613557 w 3218787"/>
                <a:gd name="connsiteY37" fmla="*/ 45139 h 3030456"/>
                <a:gd name="connsiteX38" fmla="*/ 503297 w 3218787"/>
                <a:gd name="connsiteY38" fmla="*/ 23053 h 3030456"/>
                <a:gd name="connsiteX39" fmla="*/ 296130 w 3218787"/>
                <a:gd name="connsiteY39" fmla="*/ 108659 h 3030456"/>
                <a:gd name="connsiteX40" fmla="*/ 233295 w 3218787"/>
                <a:gd name="connsiteY40" fmla="*/ 201285 h 3030456"/>
                <a:gd name="connsiteX41" fmla="*/ 210010 w 3218787"/>
                <a:gd name="connsiteY41" fmla="*/ 315826 h 3030456"/>
                <a:gd name="connsiteX42" fmla="*/ 210010 w 3218787"/>
                <a:gd name="connsiteY42" fmla="*/ 957358 h 3030456"/>
                <a:gd name="connsiteX43" fmla="*/ 120614 w 3218787"/>
                <a:gd name="connsiteY43" fmla="*/ 1054754 h 3030456"/>
                <a:gd name="connsiteX44" fmla="*/ 210010 w 3218787"/>
                <a:gd name="connsiteY44" fmla="*/ 1144151 h 3030456"/>
                <a:gd name="connsiteX45" fmla="*/ 210010 w 3218787"/>
                <a:gd name="connsiteY45" fmla="*/ 1666690 h 3030456"/>
                <a:gd name="connsiteX46" fmla="*/ 23047 w 3218787"/>
                <a:gd name="connsiteY46" fmla="*/ 1853654 h 3030456"/>
                <a:gd name="connsiteX47" fmla="*/ 23047 w 3218787"/>
                <a:gd name="connsiteY47" fmla="*/ 1891492 h 3030456"/>
                <a:gd name="connsiteX48" fmla="*/ 63624 w 3218787"/>
                <a:gd name="connsiteY48" fmla="*/ 2188716 h 3030456"/>
                <a:gd name="connsiteX49" fmla="*/ 176453 w 3218787"/>
                <a:gd name="connsiteY49" fmla="*/ 2455808 h 3030456"/>
                <a:gd name="connsiteX50" fmla="*/ 396803 w 3218787"/>
                <a:gd name="connsiteY50" fmla="*/ 315654 h 3030456"/>
                <a:gd name="connsiteX51" fmla="*/ 428135 w 3218787"/>
                <a:gd name="connsiteY51" fmla="*/ 240492 h 3030456"/>
                <a:gd name="connsiteX52" fmla="*/ 503297 w 3218787"/>
                <a:gd name="connsiteY52" fmla="*/ 210530 h 3030456"/>
                <a:gd name="connsiteX53" fmla="*/ 574863 w 3218787"/>
                <a:gd name="connsiteY53" fmla="*/ 241177 h 3030456"/>
                <a:gd name="connsiteX54" fmla="*/ 1105621 w 3218787"/>
                <a:gd name="connsiteY54" fmla="*/ 771935 h 3030456"/>
                <a:gd name="connsiteX55" fmla="*/ 1929836 w 3218787"/>
                <a:gd name="connsiteY55" fmla="*/ 771935 h 3030456"/>
                <a:gd name="connsiteX56" fmla="*/ 2459567 w 3218787"/>
                <a:gd name="connsiteY56" fmla="*/ 243574 h 3030456"/>
                <a:gd name="connsiteX57" fmla="*/ 2493809 w 3218787"/>
                <a:gd name="connsiteY57" fmla="*/ 220118 h 3030456"/>
                <a:gd name="connsiteX58" fmla="*/ 2533188 w 3218787"/>
                <a:gd name="connsiteY58" fmla="*/ 211386 h 3030456"/>
                <a:gd name="connsiteX59" fmla="*/ 2608350 w 3218787"/>
                <a:gd name="connsiteY59" fmla="*/ 242033 h 3030456"/>
                <a:gd name="connsiteX60" fmla="*/ 2639682 w 3218787"/>
                <a:gd name="connsiteY60" fmla="*/ 318051 h 3030456"/>
                <a:gd name="connsiteX61" fmla="*/ 2639682 w 3218787"/>
                <a:gd name="connsiteY61" fmla="*/ 957187 h 3030456"/>
                <a:gd name="connsiteX62" fmla="*/ 396803 w 3218787"/>
                <a:gd name="connsiteY62" fmla="*/ 957187 h 3030456"/>
                <a:gd name="connsiteX63" fmla="*/ 396803 w 3218787"/>
                <a:gd name="connsiteY63" fmla="*/ 1744763 h 3030456"/>
                <a:gd name="connsiteX64" fmla="*/ 396803 w 3218787"/>
                <a:gd name="connsiteY64" fmla="*/ 1145520 h 3030456"/>
                <a:gd name="connsiteX65" fmla="*/ 2639682 w 3218787"/>
                <a:gd name="connsiteY65" fmla="*/ 1145520 h 3030456"/>
                <a:gd name="connsiteX66" fmla="*/ 2639682 w 3218787"/>
                <a:gd name="connsiteY66" fmla="*/ 1744763 h 3030456"/>
                <a:gd name="connsiteX67" fmla="*/ 2825104 w 3218787"/>
                <a:gd name="connsiteY67" fmla="*/ 1930186 h 3030456"/>
                <a:gd name="connsiteX68" fmla="*/ 2790006 w 3218787"/>
                <a:gd name="connsiteY68" fmla="*/ 2148482 h 3030456"/>
                <a:gd name="connsiteX69" fmla="*/ 2706112 w 3218787"/>
                <a:gd name="connsiteY69" fmla="*/ 2349827 h 3030456"/>
                <a:gd name="connsiteX70" fmla="*/ 2577703 w 3218787"/>
                <a:gd name="connsiteY70" fmla="*/ 2526518 h 3030456"/>
                <a:gd name="connsiteX71" fmla="*/ 2409059 w 3218787"/>
                <a:gd name="connsiteY71" fmla="*/ 2670336 h 3030456"/>
                <a:gd name="connsiteX72" fmla="*/ 1892341 w 3218787"/>
                <a:gd name="connsiteY72" fmla="*/ 2826482 h 3030456"/>
                <a:gd name="connsiteX73" fmla="*/ 1767527 w 3218787"/>
                <a:gd name="connsiteY73" fmla="*/ 2806793 h 3030456"/>
                <a:gd name="connsiteX74" fmla="*/ 1671819 w 3218787"/>
                <a:gd name="connsiteY74" fmla="*/ 2753546 h 3030456"/>
                <a:gd name="connsiteX75" fmla="*/ 1593062 w 3218787"/>
                <a:gd name="connsiteY75" fmla="*/ 2673932 h 3030456"/>
                <a:gd name="connsiteX76" fmla="*/ 1534507 w 3218787"/>
                <a:gd name="connsiteY76" fmla="*/ 2597058 h 3030456"/>
                <a:gd name="connsiteX77" fmla="*/ 1501806 w 3218787"/>
                <a:gd name="connsiteY77" fmla="*/ 2597058 h 3030456"/>
                <a:gd name="connsiteX78" fmla="*/ 1443251 w 3218787"/>
                <a:gd name="connsiteY78" fmla="*/ 2673932 h 3030456"/>
                <a:gd name="connsiteX79" fmla="*/ 1364494 w 3218787"/>
                <a:gd name="connsiteY79" fmla="*/ 2753546 h 3030456"/>
                <a:gd name="connsiteX80" fmla="*/ 1268786 w 3218787"/>
                <a:gd name="connsiteY80" fmla="*/ 2806793 h 3030456"/>
                <a:gd name="connsiteX81" fmla="*/ 1143972 w 3218787"/>
                <a:gd name="connsiteY81" fmla="*/ 2826482 h 3030456"/>
                <a:gd name="connsiteX82" fmla="*/ 459124 w 3218787"/>
                <a:gd name="connsiteY82" fmla="*/ 2526518 h 3030456"/>
                <a:gd name="connsiteX83" fmla="*/ 330715 w 3218787"/>
                <a:gd name="connsiteY83" fmla="*/ 2349827 h 3030456"/>
                <a:gd name="connsiteX84" fmla="*/ 246821 w 3218787"/>
                <a:gd name="connsiteY84" fmla="*/ 2148482 h 3030456"/>
                <a:gd name="connsiteX85" fmla="*/ 211722 w 3218787"/>
                <a:gd name="connsiteY85" fmla="*/ 1930186 h 303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218787" h="3030456">
                  <a:moveTo>
                    <a:pt x="176453" y="2455808"/>
                  </a:moveTo>
                  <a:cubicBezTo>
                    <a:pt x="224906" y="2538828"/>
                    <a:pt x="284020" y="2615155"/>
                    <a:pt x="352288" y="2682835"/>
                  </a:cubicBezTo>
                  <a:cubicBezTo>
                    <a:pt x="420581" y="2750687"/>
                    <a:pt x="497077" y="2809755"/>
                    <a:pt x="580000" y="2858670"/>
                  </a:cubicBezTo>
                  <a:cubicBezTo>
                    <a:pt x="663967" y="2908150"/>
                    <a:pt x="754047" y="2946416"/>
                    <a:pt x="847947" y="2972526"/>
                  </a:cubicBezTo>
                  <a:cubicBezTo>
                    <a:pt x="944373" y="2999441"/>
                    <a:pt x="1044036" y="3012967"/>
                    <a:pt x="1144144" y="3012761"/>
                  </a:cubicBezTo>
                  <a:cubicBezTo>
                    <a:pt x="1212834" y="3013001"/>
                    <a:pt x="1280959" y="3000331"/>
                    <a:pt x="1344975" y="2975437"/>
                  </a:cubicBezTo>
                  <a:cubicBezTo>
                    <a:pt x="1408735" y="2950594"/>
                    <a:pt x="1467341" y="2914194"/>
                    <a:pt x="1517900" y="2868087"/>
                  </a:cubicBezTo>
                  <a:cubicBezTo>
                    <a:pt x="1568459" y="2914194"/>
                    <a:pt x="1627065" y="2950594"/>
                    <a:pt x="1690824" y="2975437"/>
                  </a:cubicBezTo>
                  <a:cubicBezTo>
                    <a:pt x="1754840" y="3000331"/>
                    <a:pt x="1822965" y="3012984"/>
                    <a:pt x="1891656" y="3012761"/>
                  </a:cubicBezTo>
                  <a:cubicBezTo>
                    <a:pt x="1991815" y="3012984"/>
                    <a:pt x="2091546" y="2999441"/>
                    <a:pt x="2188024" y="2972526"/>
                  </a:cubicBezTo>
                  <a:cubicBezTo>
                    <a:pt x="2281797" y="2946502"/>
                    <a:pt x="2371803" y="2908476"/>
                    <a:pt x="2455800" y="2859355"/>
                  </a:cubicBezTo>
                  <a:cubicBezTo>
                    <a:pt x="2538941" y="2810919"/>
                    <a:pt x="2615387" y="2751816"/>
                    <a:pt x="2683170" y="2683520"/>
                  </a:cubicBezTo>
                  <a:cubicBezTo>
                    <a:pt x="2751021" y="2615223"/>
                    <a:pt x="2810089" y="2538726"/>
                    <a:pt x="2859004" y="2455808"/>
                  </a:cubicBezTo>
                  <a:cubicBezTo>
                    <a:pt x="2908485" y="2371845"/>
                    <a:pt x="2946751" y="2281753"/>
                    <a:pt x="2972860" y="2187860"/>
                  </a:cubicBezTo>
                  <a:cubicBezTo>
                    <a:pt x="2999860" y="2091399"/>
                    <a:pt x="3013403" y="1991668"/>
                    <a:pt x="3013095" y="1891492"/>
                  </a:cubicBezTo>
                  <a:lnTo>
                    <a:pt x="3013095" y="1853654"/>
                  </a:lnTo>
                  <a:lnTo>
                    <a:pt x="2825960" y="1666690"/>
                  </a:lnTo>
                  <a:lnTo>
                    <a:pt x="2825960" y="1144151"/>
                  </a:lnTo>
                  <a:lnTo>
                    <a:pt x="2826988" y="1144151"/>
                  </a:lnTo>
                  <a:lnTo>
                    <a:pt x="2944782" y="1428534"/>
                  </a:lnTo>
                  <a:cubicBezTo>
                    <a:pt x="2962759" y="1476932"/>
                    <a:pt x="3016571" y="1501595"/>
                    <a:pt x="3064955" y="1483622"/>
                  </a:cubicBezTo>
                  <a:cubicBezTo>
                    <a:pt x="3113357" y="1465646"/>
                    <a:pt x="3138029" y="1411841"/>
                    <a:pt x="3120051" y="1363443"/>
                  </a:cubicBezTo>
                  <a:cubicBezTo>
                    <a:pt x="3119230" y="1361251"/>
                    <a:pt x="3118340" y="1359090"/>
                    <a:pt x="3117363" y="1356967"/>
                  </a:cubicBezTo>
                  <a:lnTo>
                    <a:pt x="2992207" y="1054949"/>
                  </a:lnTo>
                  <a:lnTo>
                    <a:pt x="3171124" y="876032"/>
                  </a:lnTo>
                  <a:cubicBezTo>
                    <a:pt x="3209082" y="841041"/>
                    <a:pt x="3211496" y="781901"/>
                    <a:pt x="3176500" y="743938"/>
                  </a:cubicBezTo>
                  <a:cubicBezTo>
                    <a:pt x="3141521" y="705976"/>
                    <a:pt x="3082368" y="703567"/>
                    <a:pt x="3044410" y="738557"/>
                  </a:cubicBezTo>
                  <a:cubicBezTo>
                    <a:pt x="3042510" y="740305"/>
                    <a:pt x="3040695" y="742129"/>
                    <a:pt x="3038948" y="744027"/>
                  </a:cubicBezTo>
                  <a:lnTo>
                    <a:pt x="2825960" y="957015"/>
                  </a:lnTo>
                  <a:lnTo>
                    <a:pt x="2825960" y="316510"/>
                  </a:lnTo>
                  <a:cubicBezTo>
                    <a:pt x="2826286" y="277120"/>
                    <a:pt x="2818530" y="238078"/>
                    <a:pt x="2803189" y="201798"/>
                  </a:cubicBezTo>
                  <a:cubicBezTo>
                    <a:pt x="2757595" y="92800"/>
                    <a:pt x="2650639" y="22174"/>
                    <a:pt x="2532503" y="23053"/>
                  </a:cubicBezTo>
                  <a:cubicBezTo>
                    <a:pt x="2494357" y="22872"/>
                    <a:pt x="2456588" y="30566"/>
                    <a:pt x="2421557" y="45653"/>
                  </a:cubicBezTo>
                  <a:cubicBezTo>
                    <a:pt x="2386665" y="60488"/>
                    <a:pt x="2354922" y="81876"/>
                    <a:pt x="2328076" y="108659"/>
                  </a:cubicBezTo>
                  <a:lnTo>
                    <a:pt x="1853647" y="583602"/>
                  </a:lnTo>
                  <a:lnTo>
                    <a:pt x="1182153" y="583602"/>
                  </a:lnTo>
                  <a:lnTo>
                    <a:pt x="707724" y="108659"/>
                  </a:lnTo>
                  <a:cubicBezTo>
                    <a:pt x="680763" y="81565"/>
                    <a:pt x="648777" y="59989"/>
                    <a:pt x="613557" y="45139"/>
                  </a:cubicBezTo>
                  <a:cubicBezTo>
                    <a:pt x="578681" y="30376"/>
                    <a:pt x="541167" y="22862"/>
                    <a:pt x="503297" y="23053"/>
                  </a:cubicBezTo>
                  <a:cubicBezTo>
                    <a:pt x="425560" y="22671"/>
                    <a:pt x="350923" y="53513"/>
                    <a:pt x="296130" y="108659"/>
                  </a:cubicBezTo>
                  <a:cubicBezTo>
                    <a:pt x="269493" y="135263"/>
                    <a:pt x="248167" y="166698"/>
                    <a:pt x="233295" y="201285"/>
                  </a:cubicBezTo>
                  <a:cubicBezTo>
                    <a:pt x="217600" y="237414"/>
                    <a:pt x="209666" y="276436"/>
                    <a:pt x="210010" y="315826"/>
                  </a:cubicBezTo>
                  <a:lnTo>
                    <a:pt x="210010" y="957358"/>
                  </a:lnTo>
                  <a:cubicBezTo>
                    <a:pt x="158429" y="959567"/>
                    <a:pt x="118405" y="1003173"/>
                    <a:pt x="120614" y="1054754"/>
                  </a:cubicBezTo>
                  <a:cubicBezTo>
                    <a:pt x="122690" y="1103239"/>
                    <a:pt x="161525" y="1142074"/>
                    <a:pt x="210010" y="1144151"/>
                  </a:cubicBezTo>
                  <a:lnTo>
                    <a:pt x="210010" y="1666690"/>
                  </a:lnTo>
                  <a:lnTo>
                    <a:pt x="23047" y="1853654"/>
                  </a:lnTo>
                  <a:lnTo>
                    <a:pt x="23047" y="1891492"/>
                  </a:lnTo>
                  <a:cubicBezTo>
                    <a:pt x="22843" y="1991959"/>
                    <a:pt x="36497" y="2091981"/>
                    <a:pt x="63624" y="2188716"/>
                  </a:cubicBezTo>
                  <a:cubicBezTo>
                    <a:pt x="89629" y="2282216"/>
                    <a:pt x="127549" y="2371982"/>
                    <a:pt x="176453" y="2455808"/>
                  </a:cubicBezTo>
                  <a:close/>
                  <a:moveTo>
                    <a:pt x="396803" y="315654"/>
                  </a:moveTo>
                  <a:cubicBezTo>
                    <a:pt x="396087" y="287286"/>
                    <a:pt x="407481" y="259954"/>
                    <a:pt x="428135" y="240492"/>
                  </a:cubicBezTo>
                  <a:cubicBezTo>
                    <a:pt x="448230" y="220941"/>
                    <a:pt x="475262" y="210165"/>
                    <a:pt x="503297" y="210530"/>
                  </a:cubicBezTo>
                  <a:cubicBezTo>
                    <a:pt x="530362" y="210417"/>
                    <a:pt x="556268" y="221512"/>
                    <a:pt x="574863" y="241177"/>
                  </a:cubicBezTo>
                  <a:lnTo>
                    <a:pt x="1105621" y="771935"/>
                  </a:lnTo>
                  <a:lnTo>
                    <a:pt x="1929836" y="771935"/>
                  </a:lnTo>
                  <a:lnTo>
                    <a:pt x="2459567" y="243574"/>
                  </a:lnTo>
                  <a:cubicBezTo>
                    <a:pt x="2469531" y="233823"/>
                    <a:pt x="2481122" y="225886"/>
                    <a:pt x="2493809" y="220118"/>
                  </a:cubicBezTo>
                  <a:cubicBezTo>
                    <a:pt x="2506136" y="214345"/>
                    <a:pt x="2519576" y="211364"/>
                    <a:pt x="2533188" y="211386"/>
                  </a:cubicBezTo>
                  <a:cubicBezTo>
                    <a:pt x="2561352" y="211011"/>
                    <a:pt x="2588472" y="222068"/>
                    <a:pt x="2608350" y="242033"/>
                  </a:cubicBezTo>
                  <a:cubicBezTo>
                    <a:pt x="2628930" y="261906"/>
                    <a:pt x="2640281" y="289455"/>
                    <a:pt x="2639682" y="318051"/>
                  </a:cubicBezTo>
                  <a:lnTo>
                    <a:pt x="2639682" y="957187"/>
                  </a:lnTo>
                  <a:lnTo>
                    <a:pt x="396803" y="957187"/>
                  </a:lnTo>
                  <a:close/>
                  <a:moveTo>
                    <a:pt x="396803" y="1744763"/>
                  </a:moveTo>
                  <a:lnTo>
                    <a:pt x="396803" y="1145520"/>
                  </a:lnTo>
                  <a:lnTo>
                    <a:pt x="2639682" y="1145520"/>
                  </a:lnTo>
                  <a:lnTo>
                    <a:pt x="2639682" y="1744763"/>
                  </a:lnTo>
                  <a:lnTo>
                    <a:pt x="2825104" y="1930186"/>
                  </a:lnTo>
                  <a:cubicBezTo>
                    <a:pt x="2822399" y="2004115"/>
                    <a:pt x="2810603" y="2077428"/>
                    <a:pt x="2790006" y="2148482"/>
                  </a:cubicBezTo>
                  <a:cubicBezTo>
                    <a:pt x="2769837" y="2218593"/>
                    <a:pt x="2741690" y="2286136"/>
                    <a:pt x="2706112" y="2349827"/>
                  </a:cubicBezTo>
                  <a:cubicBezTo>
                    <a:pt x="2670654" y="2413724"/>
                    <a:pt x="2627526" y="2473049"/>
                    <a:pt x="2577703" y="2526518"/>
                  </a:cubicBezTo>
                  <a:cubicBezTo>
                    <a:pt x="2527230" y="2580810"/>
                    <a:pt x="2470644" y="2629075"/>
                    <a:pt x="2409059" y="2670336"/>
                  </a:cubicBezTo>
                  <a:cubicBezTo>
                    <a:pt x="2409059" y="2670336"/>
                    <a:pt x="2208912" y="2826482"/>
                    <a:pt x="1892341" y="2826482"/>
                  </a:cubicBezTo>
                  <a:cubicBezTo>
                    <a:pt x="1849897" y="2827373"/>
                    <a:pt x="1807625" y="2820712"/>
                    <a:pt x="1767527" y="2806793"/>
                  </a:cubicBezTo>
                  <a:cubicBezTo>
                    <a:pt x="1732994" y="2794243"/>
                    <a:pt x="1700686" y="2776283"/>
                    <a:pt x="1671819" y="2753546"/>
                  </a:cubicBezTo>
                  <a:cubicBezTo>
                    <a:pt x="1642645" y="2730055"/>
                    <a:pt x="1616227" y="2703363"/>
                    <a:pt x="1593062" y="2673932"/>
                  </a:cubicBezTo>
                  <a:cubicBezTo>
                    <a:pt x="1573886" y="2649791"/>
                    <a:pt x="1554368" y="2623938"/>
                    <a:pt x="1534507" y="2597058"/>
                  </a:cubicBezTo>
                  <a:lnTo>
                    <a:pt x="1501806" y="2597058"/>
                  </a:lnTo>
                  <a:cubicBezTo>
                    <a:pt x="1482117" y="2623938"/>
                    <a:pt x="1462427" y="2649791"/>
                    <a:pt x="1443251" y="2673932"/>
                  </a:cubicBezTo>
                  <a:cubicBezTo>
                    <a:pt x="1420138" y="2703398"/>
                    <a:pt x="1393703" y="2730107"/>
                    <a:pt x="1364494" y="2753546"/>
                  </a:cubicBezTo>
                  <a:cubicBezTo>
                    <a:pt x="1335627" y="2776283"/>
                    <a:pt x="1303320" y="2794243"/>
                    <a:pt x="1268786" y="2806793"/>
                  </a:cubicBezTo>
                  <a:cubicBezTo>
                    <a:pt x="1228688" y="2820712"/>
                    <a:pt x="1186416" y="2827373"/>
                    <a:pt x="1143972" y="2826482"/>
                  </a:cubicBezTo>
                  <a:cubicBezTo>
                    <a:pt x="883850" y="2826362"/>
                    <a:pt x="635594" y="2717625"/>
                    <a:pt x="459124" y="2526518"/>
                  </a:cubicBezTo>
                  <a:cubicBezTo>
                    <a:pt x="409407" y="2472963"/>
                    <a:pt x="366296" y="2413655"/>
                    <a:pt x="330715" y="2349827"/>
                  </a:cubicBezTo>
                  <a:cubicBezTo>
                    <a:pt x="295206" y="2286102"/>
                    <a:pt x="267060" y="2218559"/>
                    <a:pt x="246821" y="2148482"/>
                  </a:cubicBezTo>
                  <a:cubicBezTo>
                    <a:pt x="226222" y="2077428"/>
                    <a:pt x="214434" y="2004115"/>
                    <a:pt x="211722" y="1930186"/>
                  </a:cubicBezTo>
                  <a:close/>
                </a:path>
              </a:pathLst>
            </a:custGeom>
            <a:solidFill>
              <a:srgbClr val="F2F2F2"/>
            </a:solidFill>
            <a:ln w="170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28A9D11E-D54A-4FEA-A857-0CBE30FAFB5E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235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944E4-DFBD-4D80-8BE9-4B7D8273F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789000"/>
            <a:ext cx="10755000" cy="143999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800" dirty="0">
                <a:solidFill>
                  <a:srgbClr val="F2F2F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7F090-7C54-404E-810B-772A9C7A9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5229000"/>
            <a:ext cx="10755000" cy="7200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solidFill>
                  <a:srgbClr val="F2F2F2"/>
                </a:solidFill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/>
              <a:t>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4498B63-0E89-4D8F-9EA0-81B057AE0D33}"/>
              </a:ext>
            </a:extLst>
          </p:cNvPr>
          <p:cNvGrpSpPr/>
          <p:nvPr/>
        </p:nvGrpSpPr>
        <p:grpSpPr>
          <a:xfrm>
            <a:off x="516000" y="1584000"/>
            <a:ext cx="3218788" cy="3030457"/>
            <a:chOff x="3761921" y="345947"/>
            <a:chExt cx="3218788" cy="3030457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7F0FC7F-4157-4C4C-B7E6-FE5B5D6C1C47}"/>
                </a:ext>
              </a:extLst>
            </p:cNvPr>
            <p:cNvSpPr/>
            <p:nvPr/>
          </p:nvSpPr>
          <p:spPr>
            <a:xfrm>
              <a:off x="4941297" y="2294351"/>
              <a:ext cx="667727" cy="479394"/>
            </a:xfrm>
            <a:custGeom>
              <a:avLst/>
              <a:gdLst>
                <a:gd name="connsiteX0" fmla="*/ 206349 w 667727"/>
                <a:gd name="connsiteY0" fmla="*/ 393205 h 479394"/>
                <a:gd name="connsiteX1" fmla="*/ 245042 w 667727"/>
                <a:gd name="connsiteY1" fmla="*/ 432071 h 479394"/>
                <a:gd name="connsiteX2" fmla="*/ 432006 w 667727"/>
                <a:gd name="connsiteY2" fmla="*/ 432071 h 479394"/>
                <a:gd name="connsiteX3" fmla="*/ 470700 w 667727"/>
                <a:gd name="connsiteY3" fmla="*/ 393205 h 479394"/>
                <a:gd name="connsiteX4" fmla="*/ 615374 w 667727"/>
                <a:gd name="connsiteY4" fmla="*/ 248702 h 479394"/>
                <a:gd name="connsiteX5" fmla="*/ 615374 w 667727"/>
                <a:gd name="connsiteY5" fmla="*/ 61738 h 479394"/>
                <a:gd name="connsiteX6" fmla="*/ 615374 w 667727"/>
                <a:gd name="connsiteY6" fmla="*/ 61738 h 479394"/>
                <a:gd name="connsiteX7" fmla="*/ 521892 w 667727"/>
                <a:gd name="connsiteY7" fmla="*/ 23044 h 479394"/>
                <a:gd name="connsiteX8" fmla="*/ 155156 w 667727"/>
                <a:gd name="connsiteY8" fmla="*/ 23044 h 479394"/>
                <a:gd name="connsiteX9" fmla="*/ 61846 w 667727"/>
                <a:gd name="connsiteY9" fmla="*/ 61738 h 479394"/>
                <a:gd name="connsiteX10" fmla="*/ 61846 w 667727"/>
                <a:gd name="connsiteY10" fmla="*/ 61738 h 479394"/>
                <a:gd name="connsiteX11" fmla="*/ 61572 w 667727"/>
                <a:gd name="connsiteY11" fmla="*/ 248428 h 479394"/>
                <a:gd name="connsiteX12" fmla="*/ 61846 w 667727"/>
                <a:gd name="connsiteY12" fmla="*/ 248702 h 4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7727" h="479394">
                  <a:moveTo>
                    <a:pt x="206349" y="393205"/>
                  </a:moveTo>
                  <a:lnTo>
                    <a:pt x="245042" y="432071"/>
                  </a:lnTo>
                  <a:cubicBezTo>
                    <a:pt x="296697" y="483623"/>
                    <a:pt x="380351" y="483623"/>
                    <a:pt x="432006" y="432071"/>
                  </a:cubicBezTo>
                  <a:lnTo>
                    <a:pt x="470700" y="393205"/>
                  </a:lnTo>
                  <a:lnTo>
                    <a:pt x="615374" y="248702"/>
                  </a:lnTo>
                  <a:cubicBezTo>
                    <a:pt x="666926" y="197047"/>
                    <a:pt x="666926" y="113393"/>
                    <a:pt x="615374" y="61738"/>
                  </a:cubicBezTo>
                  <a:lnTo>
                    <a:pt x="615374" y="61738"/>
                  </a:lnTo>
                  <a:cubicBezTo>
                    <a:pt x="590549" y="36998"/>
                    <a:pt x="556940" y="23096"/>
                    <a:pt x="521892" y="23044"/>
                  </a:cubicBezTo>
                  <a:lnTo>
                    <a:pt x="155156" y="23044"/>
                  </a:lnTo>
                  <a:cubicBezTo>
                    <a:pt x="120160" y="23096"/>
                    <a:pt x="86603" y="37015"/>
                    <a:pt x="61846" y="61738"/>
                  </a:cubicBezTo>
                  <a:lnTo>
                    <a:pt x="61846" y="61738"/>
                  </a:lnTo>
                  <a:cubicBezTo>
                    <a:pt x="10225" y="113205"/>
                    <a:pt x="10088" y="196791"/>
                    <a:pt x="61572" y="248428"/>
                  </a:cubicBezTo>
                  <a:cubicBezTo>
                    <a:pt x="61657" y="248514"/>
                    <a:pt x="61760" y="248617"/>
                    <a:pt x="61846" y="248702"/>
                  </a:cubicBezTo>
                  <a:close/>
                </a:path>
              </a:pathLst>
            </a:custGeom>
            <a:solidFill>
              <a:srgbClr val="F2F2F2"/>
            </a:solidFill>
            <a:ln w="170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0FDD90-28C8-4A9F-ACA8-25F53FA87E7A}"/>
                </a:ext>
              </a:extLst>
            </p:cNvPr>
            <p:cNvSpPr/>
            <p:nvPr/>
          </p:nvSpPr>
          <p:spPr>
            <a:xfrm>
              <a:off x="4509436" y="1654702"/>
              <a:ext cx="410909" cy="410909"/>
            </a:xfrm>
            <a:custGeom>
              <a:avLst/>
              <a:gdLst>
                <a:gd name="connsiteX0" fmla="*/ 396629 w 410909"/>
                <a:gd name="connsiteY0" fmla="*/ 209837 h 410909"/>
                <a:gd name="connsiteX1" fmla="*/ 209837 w 410909"/>
                <a:gd name="connsiteY1" fmla="*/ 396630 h 410909"/>
                <a:gd name="connsiteX2" fmla="*/ 23044 w 410909"/>
                <a:gd name="connsiteY2" fmla="*/ 209837 h 410909"/>
                <a:gd name="connsiteX3" fmla="*/ 209837 w 410909"/>
                <a:gd name="connsiteY3" fmla="*/ 23044 h 410909"/>
                <a:gd name="connsiteX4" fmla="*/ 396629 w 410909"/>
                <a:gd name="connsiteY4" fmla="*/ 209837 h 41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909" h="410909">
                  <a:moveTo>
                    <a:pt x="396629" y="209837"/>
                  </a:moveTo>
                  <a:cubicBezTo>
                    <a:pt x="396629" y="313000"/>
                    <a:pt x="312999" y="396630"/>
                    <a:pt x="209837" y="396630"/>
                  </a:cubicBezTo>
                  <a:cubicBezTo>
                    <a:pt x="106674" y="396630"/>
                    <a:pt x="23044" y="313000"/>
                    <a:pt x="23044" y="209837"/>
                  </a:cubicBezTo>
                  <a:cubicBezTo>
                    <a:pt x="23044" y="106674"/>
                    <a:pt x="106674" y="23044"/>
                    <a:pt x="209837" y="23044"/>
                  </a:cubicBezTo>
                  <a:cubicBezTo>
                    <a:pt x="312999" y="23044"/>
                    <a:pt x="396629" y="106674"/>
                    <a:pt x="396629" y="209837"/>
                  </a:cubicBezTo>
                  <a:close/>
                </a:path>
              </a:pathLst>
            </a:custGeom>
            <a:solidFill>
              <a:srgbClr val="F2F2F2"/>
            </a:solidFill>
            <a:ln w="170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6D07503-EF43-4DD8-9A83-F7ECE5F57ABD}"/>
                </a:ext>
              </a:extLst>
            </p:cNvPr>
            <p:cNvSpPr/>
            <p:nvPr/>
          </p:nvSpPr>
          <p:spPr>
            <a:xfrm>
              <a:off x="5630533" y="1654702"/>
              <a:ext cx="410909" cy="410909"/>
            </a:xfrm>
            <a:custGeom>
              <a:avLst/>
              <a:gdLst>
                <a:gd name="connsiteX0" fmla="*/ 396629 w 410909"/>
                <a:gd name="connsiteY0" fmla="*/ 209837 h 410909"/>
                <a:gd name="connsiteX1" fmla="*/ 209837 w 410909"/>
                <a:gd name="connsiteY1" fmla="*/ 396630 h 410909"/>
                <a:gd name="connsiteX2" fmla="*/ 23044 w 410909"/>
                <a:gd name="connsiteY2" fmla="*/ 209837 h 410909"/>
                <a:gd name="connsiteX3" fmla="*/ 209837 w 410909"/>
                <a:gd name="connsiteY3" fmla="*/ 23044 h 410909"/>
                <a:gd name="connsiteX4" fmla="*/ 396629 w 410909"/>
                <a:gd name="connsiteY4" fmla="*/ 209837 h 41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909" h="410909">
                  <a:moveTo>
                    <a:pt x="396629" y="209837"/>
                  </a:moveTo>
                  <a:cubicBezTo>
                    <a:pt x="396629" y="313000"/>
                    <a:pt x="313000" y="396630"/>
                    <a:pt x="209837" y="396630"/>
                  </a:cubicBezTo>
                  <a:cubicBezTo>
                    <a:pt x="106674" y="396630"/>
                    <a:pt x="23044" y="313000"/>
                    <a:pt x="23044" y="209837"/>
                  </a:cubicBezTo>
                  <a:cubicBezTo>
                    <a:pt x="23044" y="106674"/>
                    <a:pt x="106674" y="23044"/>
                    <a:pt x="209837" y="23044"/>
                  </a:cubicBezTo>
                  <a:cubicBezTo>
                    <a:pt x="312999" y="23044"/>
                    <a:pt x="396629" y="106674"/>
                    <a:pt x="396629" y="209837"/>
                  </a:cubicBezTo>
                  <a:close/>
                </a:path>
              </a:pathLst>
            </a:custGeom>
            <a:solidFill>
              <a:srgbClr val="F2F2F2"/>
            </a:solidFill>
            <a:ln w="170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1ADCFE-8CAF-4B60-B9F1-2EFE653F45E2}"/>
                </a:ext>
              </a:extLst>
            </p:cNvPr>
            <p:cNvSpPr/>
            <p:nvPr/>
          </p:nvSpPr>
          <p:spPr>
            <a:xfrm>
              <a:off x="3761921" y="345947"/>
              <a:ext cx="3218788" cy="3030457"/>
            </a:xfrm>
            <a:custGeom>
              <a:avLst/>
              <a:gdLst>
                <a:gd name="connsiteX0" fmla="*/ 176453 w 3218787"/>
                <a:gd name="connsiteY0" fmla="*/ 2455808 h 3030456"/>
                <a:gd name="connsiteX1" fmla="*/ 352288 w 3218787"/>
                <a:gd name="connsiteY1" fmla="*/ 2682835 h 3030456"/>
                <a:gd name="connsiteX2" fmla="*/ 580000 w 3218787"/>
                <a:gd name="connsiteY2" fmla="*/ 2858670 h 3030456"/>
                <a:gd name="connsiteX3" fmla="*/ 847947 w 3218787"/>
                <a:gd name="connsiteY3" fmla="*/ 2972526 h 3030456"/>
                <a:gd name="connsiteX4" fmla="*/ 1144144 w 3218787"/>
                <a:gd name="connsiteY4" fmla="*/ 3012761 h 3030456"/>
                <a:gd name="connsiteX5" fmla="*/ 1344975 w 3218787"/>
                <a:gd name="connsiteY5" fmla="*/ 2975437 h 3030456"/>
                <a:gd name="connsiteX6" fmla="*/ 1517900 w 3218787"/>
                <a:gd name="connsiteY6" fmla="*/ 2868087 h 3030456"/>
                <a:gd name="connsiteX7" fmla="*/ 1690824 w 3218787"/>
                <a:gd name="connsiteY7" fmla="*/ 2975437 h 3030456"/>
                <a:gd name="connsiteX8" fmla="*/ 1891656 w 3218787"/>
                <a:gd name="connsiteY8" fmla="*/ 3012761 h 3030456"/>
                <a:gd name="connsiteX9" fmla="*/ 2188024 w 3218787"/>
                <a:gd name="connsiteY9" fmla="*/ 2972526 h 3030456"/>
                <a:gd name="connsiteX10" fmla="*/ 2455800 w 3218787"/>
                <a:gd name="connsiteY10" fmla="*/ 2859355 h 3030456"/>
                <a:gd name="connsiteX11" fmla="*/ 2683170 w 3218787"/>
                <a:gd name="connsiteY11" fmla="*/ 2683520 h 3030456"/>
                <a:gd name="connsiteX12" fmla="*/ 2859004 w 3218787"/>
                <a:gd name="connsiteY12" fmla="*/ 2455808 h 3030456"/>
                <a:gd name="connsiteX13" fmla="*/ 2972860 w 3218787"/>
                <a:gd name="connsiteY13" fmla="*/ 2187860 h 3030456"/>
                <a:gd name="connsiteX14" fmla="*/ 3013095 w 3218787"/>
                <a:gd name="connsiteY14" fmla="*/ 1891492 h 3030456"/>
                <a:gd name="connsiteX15" fmla="*/ 3013095 w 3218787"/>
                <a:gd name="connsiteY15" fmla="*/ 1853654 h 3030456"/>
                <a:gd name="connsiteX16" fmla="*/ 2825960 w 3218787"/>
                <a:gd name="connsiteY16" fmla="*/ 1666690 h 3030456"/>
                <a:gd name="connsiteX17" fmla="*/ 2825960 w 3218787"/>
                <a:gd name="connsiteY17" fmla="*/ 1144151 h 3030456"/>
                <a:gd name="connsiteX18" fmla="*/ 2826988 w 3218787"/>
                <a:gd name="connsiteY18" fmla="*/ 1144151 h 3030456"/>
                <a:gd name="connsiteX19" fmla="*/ 2944782 w 3218787"/>
                <a:gd name="connsiteY19" fmla="*/ 1428534 h 3030456"/>
                <a:gd name="connsiteX20" fmla="*/ 3064955 w 3218787"/>
                <a:gd name="connsiteY20" fmla="*/ 1483622 h 3030456"/>
                <a:gd name="connsiteX21" fmla="*/ 3120051 w 3218787"/>
                <a:gd name="connsiteY21" fmla="*/ 1363443 h 3030456"/>
                <a:gd name="connsiteX22" fmla="*/ 3117363 w 3218787"/>
                <a:gd name="connsiteY22" fmla="*/ 1356967 h 3030456"/>
                <a:gd name="connsiteX23" fmla="*/ 2992207 w 3218787"/>
                <a:gd name="connsiteY23" fmla="*/ 1054949 h 3030456"/>
                <a:gd name="connsiteX24" fmla="*/ 3171124 w 3218787"/>
                <a:gd name="connsiteY24" fmla="*/ 876032 h 3030456"/>
                <a:gd name="connsiteX25" fmla="*/ 3176500 w 3218787"/>
                <a:gd name="connsiteY25" fmla="*/ 743938 h 3030456"/>
                <a:gd name="connsiteX26" fmla="*/ 3044410 w 3218787"/>
                <a:gd name="connsiteY26" fmla="*/ 738557 h 3030456"/>
                <a:gd name="connsiteX27" fmla="*/ 3038948 w 3218787"/>
                <a:gd name="connsiteY27" fmla="*/ 744027 h 3030456"/>
                <a:gd name="connsiteX28" fmla="*/ 2825960 w 3218787"/>
                <a:gd name="connsiteY28" fmla="*/ 957015 h 3030456"/>
                <a:gd name="connsiteX29" fmla="*/ 2825960 w 3218787"/>
                <a:gd name="connsiteY29" fmla="*/ 316510 h 3030456"/>
                <a:gd name="connsiteX30" fmla="*/ 2803189 w 3218787"/>
                <a:gd name="connsiteY30" fmla="*/ 201798 h 3030456"/>
                <a:gd name="connsiteX31" fmla="*/ 2532503 w 3218787"/>
                <a:gd name="connsiteY31" fmla="*/ 23053 h 3030456"/>
                <a:gd name="connsiteX32" fmla="*/ 2421557 w 3218787"/>
                <a:gd name="connsiteY32" fmla="*/ 45653 h 3030456"/>
                <a:gd name="connsiteX33" fmla="*/ 2328076 w 3218787"/>
                <a:gd name="connsiteY33" fmla="*/ 108659 h 3030456"/>
                <a:gd name="connsiteX34" fmla="*/ 1853647 w 3218787"/>
                <a:gd name="connsiteY34" fmla="*/ 583602 h 3030456"/>
                <a:gd name="connsiteX35" fmla="*/ 1182153 w 3218787"/>
                <a:gd name="connsiteY35" fmla="*/ 583602 h 3030456"/>
                <a:gd name="connsiteX36" fmla="*/ 707724 w 3218787"/>
                <a:gd name="connsiteY36" fmla="*/ 108659 h 3030456"/>
                <a:gd name="connsiteX37" fmla="*/ 613557 w 3218787"/>
                <a:gd name="connsiteY37" fmla="*/ 45139 h 3030456"/>
                <a:gd name="connsiteX38" fmla="*/ 503297 w 3218787"/>
                <a:gd name="connsiteY38" fmla="*/ 23053 h 3030456"/>
                <a:gd name="connsiteX39" fmla="*/ 296130 w 3218787"/>
                <a:gd name="connsiteY39" fmla="*/ 108659 h 3030456"/>
                <a:gd name="connsiteX40" fmla="*/ 233295 w 3218787"/>
                <a:gd name="connsiteY40" fmla="*/ 201285 h 3030456"/>
                <a:gd name="connsiteX41" fmla="*/ 210010 w 3218787"/>
                <a:gd name="connsiteY41" fmla="*/ 315826 h 3030456"/>
                <a:gd name="connsiteX42" fmla="*/ 210010 w 3218787"/>
                <a:gd name="connsiteY42" fmla="*/ 957358 h 3030456"/>
                <a:gd name="connsiteX43" fmla="*/ 120614 w 3218787"/>
                <a:gd name="connsiteY43" fmla="*/ 1054754 h 3030456"/>
                <a:gd name="connsiteX44" fmla="*/ 210010 w 3218787"/>
                <a:gd name="connsiteY44" fmla="*/ 1144151 h 3030456"/>
                <a:gd name="connsiteX45" fmla="*/ 210010 w 3218787"/>
                <a:gd name="connsiteY45" fmla="*/ 1666690 h 3030456"/>
                <a:gd name="connsiteX46" fmla="*/ 23047 w 3218787"/>
                <a:gd name="connsiteY46" fmla="*/ 1853654 h 3030456"/>
                <a:gd name="connsiteX47" fmla="*/ 23047 w 3218787"/>
                <a:gd name="connsiteY47" fmla="*/ 1891492 h 3030456"/>
                <a:gd name="connsiteX48" fmla="*/ 63624 w 3218787"/>
                <a:gd name="connsiteY48" fmla="*/ 2188716 h 3030456"/>
                <a:gd name="connsiteX49" fmla="*/ 176453 w 3218787"/>
                <a:gd name="connsiteY49" fmla="*/ 2455808 h 3030456"/>
                <a:gd name="connsiteX50" fmla="*/ 396803 w 3218787"/>
                <a:gd name="connsiteY50" fmla="*/ 315654 h 3030456"/>
                <a:gd name="connsiteX51" fmla="*/ 428135 w 3218787"/>
                <a:gd name="connsiteY51" fmla="*/ 240492 h 3030456"/>
                <a:gd name="connsiteX52" fmla="*/ 503297 w 3218787"/>
                <a:gd name="connsiteY52" fmla="*/ 210530 h 3030456"/>
                <a:gd name="connsiteX53" fmla="*/ 574863 w 3218787"/>
                <a:gd name="connsiteY53" fmla="*/ 241177 h 3030456"/>
                <a:gd name="connsiteX54" fmla="*/ 1105621 w 3218787"/>
                <a:gd name="connsiteY54" fmla="*/ 771935 h 3030456"/>
                <a:gd name="connsiteX55" fmla="*/ 1929836 w 3218787"/>
                <a:gd name="connsiteY55" fmla="*/ 771935 h 3030456"/>
                <a:gd name="connsiteX56" fmla="*/ 2459567 w 3218787"/>
                <a:gd name="connsiteY56" fmla="*/ 243574 h 3030456"/>
                <a:gd name="connsiteX57" fmla="*/ 2493809 w 3218787"/>
                <a:gd name="connsiteY57" fmla="*/ 220118 h 3030456"/>
                <a:gd name="connsiteX58" fmla="*/ 2533188 w 3218787"/>
                <a:gd name="connsiteY58" fmla="*/ 211386 h 3030456"/>
                <a:gd name="connsiteX59" fmla="*/ 2608350 w 3218787"/>
                <a:gd name="connsiteY59" fmla="*/ 242033 h 3030456"/>
                <a:gd name="connsiteX60" fmla="*/ 2639682 w 3218787"/>
                <a:gd name="connsiteY60" fmla="*/ 318051 h 3030456"/>
                <a:gd name="connsiteX61" fmla="*/ 2639682 w 3218787"/>
                <a:gd name="connsiteY61" fmla="*/ 957187 h 3030456"/>
                <a:gd name="connsiteX62" fmla="*/ 396803 w 3218787"/>
                <a:gd name="connsiteY62" fmla="*/ 957187 h 3030456"/>
                <a:gd name="connsiteX63" fmla="*/ 396803 w 3218787"/>
                <a:gd name="connsiteY63" fmla="*/ 1744763 h 3030456"/>
                <a:gd name="connsiteX64" fmla="*/ 396803 w 3218787"/>
                <a:gd name="connsiteY64" fmla="*/ 1145520 h 3030456"/>
                <a:gd name="connsiteX65" fmla="*/ 2639682 w 3218787"/>
                <a:gd name="connsiteY65" fmla="*/ 1145520 h 3030456"/>
                <a:gd name="connsiteX66" fmla="*/ 2639682 w 3218787"/>
                <a:gd name="connsiteY66" fmla="*/ 1744763 h 3030456"/>
                <a:gd name="connsiteX67" fmla="*/ 2825104 w 3218787"/>
                <a:gd name="connsiteY67" fmla="*/ 1930186 h 3030456"/>
                <a:gd name="connsiteX68" fmla="*/ 2790006 w 3218787"/>
                <a:gd name="connsiteY68" fmla="*/ 2148482 h 3030456"/>
                <a:gd name="connsiteX69" fmla="*/ 2706112 w 3218787"/>
                <a:gd name="connsiteY69" fmla="*/ 2349827 h 3030456"/>
                <a:gd name="connsiteX70" fmla="*/ 2577703 w 3218787"/>
                <a:gd name="connsiteY70" fmla="*/ 2526518 h 3030456"/>
                <a:gd name="connsiteX71" fmla="*/ 2409059 w 3218787"/>
                <a:gd name="connsiteY71" fmla="*/ 2670336 h 3030456"/>
                <a:gd name="connsiteX72" fmla="*/ 1892341 w 3218787"/>
                <a:gd name="connsiteY72" fmla="*/ 2826482 h 3030456"/>
                <a:gd name="connsiteX73" fmla="*/ 1767527 w 3218787"/>
                <a:gd name="connsiteY73" fmla="*/ 2806793 h 3030456"/>
                <a:gd name="connsiteX74" fmla="*/ 1671819 w 3218787"/>
                <a:gd name="connsiteY74" fmla="*/ 2753546 h 3030456"/>
                <a:gd name="connsiteX75" fmla="*/ 1593062 w 3218787"/>
                <a:gd name="connsiteY75" fmla="*/ 2673932 h 3030456"/>
                <a:gd name="connsiteX76" fmla="*/ 1534507 w 3218787"/>
                <a:gd name="connsiteY76" fmla="*/ 2597058 h 3030456"/>
                <a:gd name="connsiteX77" fmla="*/ 1501806 w 3218787"/>
                <a:gd name="connsiteY77" fmla="*/ 2597058 h 3030456"/>
                <a:gd name="connsiteX78" fmla="*/ 1443251 w 3218787"/>
                <a:gd name="connsiteY78" fmla="*/ 2673932 h 3030456"/>
                <a:gd name="connsiteX79" fmla="*/ 1364494 w 3218787"/>
                <a:gd name="connsiteY79" fmla="*/ 2753546 h 3030456"/>
                <a:gd name="connsiteX80" fmla="*/ 1268786 w 3218787"/>
                <a:gd name="connsiteY80" fmla="*/ 2806793 h 3030456"/>
                <a:gd name="connsiteX81" fmla="*/ 1143972 w 3218787"/>
                <a:gd name="connsiteY81" fmla="*/ 2826482 h 3030456"/>
                <a:gd name="connsiteX82" fmla="*/ 459124 w 3218787"/>
                <a:gd name="connsiteY82" fmla="*/ 2526518 h 3030456"/>
                <a:gd name="connsiteX83" fmla="*/ 330715 w 3218787"/>
                <a:gd name="connsiteY83" fmla="*/ 2349827 h 3030456"/>
                <a:gd name="connsiteX84" fmla="*/ 246821 w 3218787"/>
                <a:gd name="connsiteY84" fmla="*/ 2148482 h 3030456"/>
                <a:gd name="connsiteX85" fmla="*/ 211722 w 3218787"/>
                <a:gd name="connsiteY85" fmla="*/ 1930186 h 303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218787" h="3030456">
                  <a:moveTo>
                    <a:pt x="176453" y="2455808"/>
                  </a:moveTo>
                  <a:cubicBezTo>
                    <a:pt x="224906" y="2538828"/>
                    <a:pt x="284020" y="2615155"/>
                    <a:pt x="352288" y="2682835"/>
                  </a:cubicBezTo>
                  <a:cubicBezTo>
                    <a:pt x="420581" y="2750687"/>
                    <a:pt x="497077" y="2809755"/>
                    <a:pt x="580000" y="2858670"/>
                  </a:cubicBezTo>
                  <a:cubicBezTo>
                    <a:pt x="663967" y="2908150"/>
                    <a:pt x="754047" y="2946416"/>
                    <a:pt x="847947" y="2972526"/>
                  </a:cubicBezTo>
                  <a:cubicBezTo>
                    <a:pt x="944373" y="2999441"/>
                    <a:pt x="1044036" y="3012967"/>
                    <a:pt x="1144144" y="3012761"/>
                  </a:cubicBezTo>
                  <a:cubicBezTo>
                    <a:pt x="1212834" y="3013001"/>
                    <a:pt x="1280959" y="3000331"/>
                    <a:pt x="1344975" y="2975437"/>
                  </a:cubicBezTo>
                  <a:cubicBezTo>
                    <a:pt x="1408735" y="2950594"/>
                    <a:pt x="1467341" y="2914194"/>
                    <a:pt x="1517900" y="2868087"/>
                  </a:cubicBezTo>
                  <a:cubicBezTo>
                    <a:pt x="1568459" y="2914194"/>
                    <a:pt x="1627065" y="2950594"/>
                    <a:pt x="1690824" y="2975437"/>
                  </a:cubicBezTo>
                  <a:cubicBezTo>
                    <a:pt x="1754840" y="3000331"/>
                    <a:pt x="1822965" y="3012984"/>
                    <a:pt x="1891656" y="3012761"/>
                  </a:cubicBezTo>
                  <a:cubicBezTo>
                    <a:pt x="1991815" y="3012984"/>
                    <a:pt x="2091546" y="2999441"/>
                    <a:pt x="2188024" y="2972526"/>
                  </a:cubicBezTo>
                  <a:cubicBezTo>
                    <a:pt x="2281797" y="2946502"/>
                    <a:pt x="2371803" y="2908476"/>
                    <a:pt x="2455800" y="2859355"/>
                  </a:cubicBezTo>
                  <a:cubicBezTo>
                    <a:pt x="2538941" y="2810919"/>
                    <a:pt x="2615387" y="2751816"/>
                    <a:pt x="2683170" y="2683520"/>
                  </a:cubicBezTo>
                  <a:cubicBezTo>
                    <a:pt x="2751021" y="2615223"/>
                    <a:pt x="2810089" y="2538726"/>
                    <a:pt x="2859004" y="2455808"/>
                  </a:cubicBezTo>
                  <a:cubicBezTo>
                    <a:pt x="2908485" y="2371845"/>
                    <a:pt x="2946751" y="2281753"/>
                    <a:pt x="2972860" y="2187860"/>
                  </a:cubicBezTo>
                  <a:cubicBezTo>
                    <a:pt x="2999860" y="2091399"/>
                    <a:pt x="3013403" y="1991668"/>
                    <a:pt x="3013095" y="1891492"/>
                  </a:cubicBezTo>
                  <a:lnTo>
                    <a:pt x="3013095" y="1853654"/>
                  </a:lnTo>
                  <a:lnTo>
                    <a:pt x="2825960" y="1666690"/>
                  </a:lnTo>
                  <a:lnTo>
                    <a:pt x="2825960" y="1144151"/>
                  </a:lnTo>
                  <a:lnTo>
                    <a:pt x="2826988" y="1144151"/>
                  </a:lnTo>
                  <a:lnTo>
                    <a:pt x="2944782" y="1428534"/>
                  </a:lnTo>
                  <a:cubicBezTo>
                    <a:pt x="2962759" y="1476932"/>
                    <a:pt x="3016571" y="1501595"/>
                    <a:pt x="3064955" y="1483622"/>
                  </a:cubicBezTo>
                  <a:cubicBezTo>
                    <a:pt x="3113357" y="1465646"/>
                    <a:pt x="3138029" y="1411841"/>
                    <a:pt x="3120051" y="1363443"/>
                  </a:cubicBezTo>
                  <a:cubicBezTo>
                    <a:pt x="3119230" y="1361251"/>
                    <a:pt x="3118340" y="1359090"/>
                    <a:pt x="3117363" y="1356967"/>
                  </a:cubicBezTo>
                  <a:lnTo>
                    <a:pt x="2992207" y="1054949"/>
                  </a:lnTo>
                  <a:lnTo>
                    <a:pt x="3171124" y="876032"/>
                  </a:lnTo>
                  <a:cubicBezTo>
                    <a:pt x="3209082" y="841041"/>
                    <a:pt x="3211496" y="781901"/>
                    <a:pt x="3176500" y="743938"/>
                  </a:cubicBezTo>
                  <a:cubicBezTo>
                    <a:pt x="3141521" y="705976"/>
                    <a:pt x="3082368" y="703567"/>
                    <a:pt x="3044410" y="738557"/>
                  </a:cubicBezTo>
                  <a:cubicBezTo>
                    <a:pt x="3042510" y="740305"/>
                    <a:pt x="3040695" y="742129"/>
                    <a:pt x="3038948" y="744027"/>
                  </a:cubicBezTo>
                  <a:lnTo>
                    <a:pt x="2825960" y="957015"/>
                  </a:lnTo>
                  <a:lnTo>
                    <a:pt x="2825960" y="316510"/>
                  </a:lnTo>
                  <a:cubicBezTo>
                    <a:pt x="2826286" y="277120"/>
                    <a:pt x="2818530" y="238078"/>
                    <a:pt x="2803189" y="201798"/>
                  </a:cubicBezTo>
                  <a:cubicBezTo>
                    <a:pt x="2757595" y="92800"/>
                    <a:pt x="2650639" y="22174"/>
                    <a:pt x="2532503" y="23053"/>
                  </a:cubicBezTo>
                  <a:cubicBezTo>
                    <a:pt x="2494357" y="22872"/>
                    <a:pt x="2456588" y="30566"/>
                    <a:pt x="2421557" y="45653"/>
                  </a:cubicBezTo>
                  <a:cubicBezTo>
                    <a:pt x="2386665" y="60488"/>
                    <a:pt x="2354922" y="81876"/>
                    <a:pt x="2328076" y="108659"/>
                  </a:cubicBezTo>
                  <a:lnTo>
                    <a:pt x="1853647" y="583602"/>
                  </a:lnTo>
                  <a:lnTo>
                    <a:pt x="1182153" y="583602"/>
                  </a:lnTo>
                  <a:lnTo>
                    <a:pt x="707724" y="108659"/>
                  </a:lnTo>
                  <a:cubicBezTo>
                    <a:pt x="680763" y="81565"/>
                    <a:pt x="648777" y="59989"/>
                    <a:pt x="613557" y="45139"/>
                  </a:cubicBezTo>
                  <a:cubicBezTo>
                    <a:pt x="578681" y="30376"/>
                    <a:pt x="541167" y="22862"/>
                    <a:pt x="503297" y="23053"/>
                  </a:cubicBezTo>
                  <a:cubicBezTo>
                    <a:pt x="425560" y="22671"/>
                    <a:pt x="350923" y="53513"/>
                    <a:pt x="296130" y="108659"/>
                  </a:cubicBezTo>
                  <a:cubicBezTo>
                    <a:pt x="269493" y="135263"/>
                    <a:pt x="248167" y="166698"/>
                    <a:pt x="233295" y="201285"/>
                  </a:cubicBezTo>
                  <a:cubicBezTo>
                    <a:pt x="217600" y="237414"/>
                    <a:pt x="209666" y="276436"/>
                    <a:pt x="210010" y="315826"/>
                  </a:cubicBezTo>
                  <a:lnTo>
                    <a:pt x="210010" y="957358"/>
                  </a:lnTo>
                  <a:cubicBezTo>
                    <a:pt x="158429" y="959567"/>
                    <a:pt x="118405" y="1003173"/>
                    <a:pt x="120614" y="1054754"/>
                  </a:cubicBezTo>
                  <a:cubicBezTo>
                    <a:pt x="122690" y="1103239"/>
                    <a:pt x="161525" y="1142074"/>
                    <a:pt x="210010" y="1144151"/>
                  </a:cubicBezTo>
                  <a:lnTo>
                    <a:pt x="210010" y="1666690"/>
                  </a:lnTo>
                  <a:lnTo>
                    <a:pt x="23047" y="1853654"/>
                  </a:lnTo>
                  <a:lnTo>
                    <a:pt x="23047" y="1891492"/>
                  </a:lnTo>
                  <a:cubicBezTo>
                    <a:pt x="22843" y="1991959"/>
                    <a:pt x="36497" y="2091981"/>
                    <a:pt x="63624" y="2188716"/>
                  </a:cubicBezTo>
                  <a:cubicBezTo>
                    <a:pt x="89629" y="2282216"/>
                    <a:pt x="127549" y="2371982"/>
                    <a:pt x="176453" y="2455808"/>
                  </a:cubicBezTo>
                  <a:close/>
                  <a:moveTo>
                    <a:pt x="396803" y="315654"/>
                  </a:moveTo>
                  <a:cubicBezTo>
                    <a:pt x="396087" y="287286"/>
                    <a:pt x="407481" y="259954"/>
                    <a:pt x="428135" y="240492"/>
                  </a:cubicBezTo>
                  <a:cubicBezTo>
                    <a:pt x="448230" y="220941"/>
                    <a:pt x="475262" y="210165"/>
                    <a:pt x="503297" y="210530"/>
                  </a:cubicBezTo>
                  <a:cubicBezTo>
                    <a:pt x="530362" y="210417"/>
                    <a:pt x="556268" y="221512"/>
                    <a:pt x="574863" y="241177"/>
                  </a:cubicBezTo>
                  <a:lnTo>
                    <a:pt x="1105621" y="771935"/>
                  </a:lnTo>
                  <a:lnTo>
                    <a:pt x="1929836" y="771935"/>
                  </a:lnTo>
                  <a:lnTo>
                    <a:pt x="2459567" y="243574"/>
                  </a:lnTo>
                  <a:cubicBezTo>
                    <a:pt x="2469531" y="233823"/>
                    <a:pt x="2481122" y="225886"/>
                    <a:pt x="2493809" y="220118"/>
                  </a:cubicBezTo>
                  <a:cubicBezTo>
                    <a:pt x="2506136" y="214345"/>
                    <a:pt x="2519576" y="211364"/>
                    <a:pt x="2533188" y="211386"/>
                  </a:cubicBezTo>
                  <a:cubicBezTo>
                    <a:pt x="2561352" y="211011"/>
                    <a:pt x="2588472" y="222068"/>
                    <a:pt x="2608350" y="242033"/>
                  </a:cubicBezTo>
                  <a:cubicBezTo>
                    <a:pt x="2628930" y="261906"/>
                    <a:pt x="2640281" y="289455"/>
                    <a:pt x="2639682" y="318051"/>
                  </a:cubicBezTo>
                  <a:lnTo>
                    <a:pt x="2639682" y="957187"/>
                  </a:lnTo>
                  <a:lnTo>
                    <a:pt x="396803" y="957187"/>
                  </a:lnTo>
                  <a:close/>
                  <a:moveTo>
                    <a:pt x="396803" y="1744763"/>
                  </a:moveTo>
                  <a:lnTo>
                    <a:pt x="396803" y="1145520"/>
                  </a:lnTo>
                  <a:lnTo>
                    <a:pt x="2639682" y="1145520"/>
                  </a:lnTo>
                  <a:lnTo>
                    <a:pt x="2639682" y="1744763"/>
                  </a:lnTo>
                  <a:lnTo>
                    <a:pt x="2825104" y="1930186"/>
                  </a:lnTo>
                  <a:cubicBezTo>
                    <a:pt x="2822399" y="2004115"/>
                    <a:pt x="2810603" y="2077428"/>
                    <a:pt x="2790006" y="2148482"/>
                  </a:cubicBezTo>
                  <a:cubicBezTo>
                    <a:pt x="2769837" y="2218593"/>
                    <a:pt x="2741690" y="2286136"/>
                    <a:pt x="2706112" y="2349827"/>
                  </a:cubicBezTo>
                  <a:cubicBezTo>
                    <a:pt x="2670654" y="2413724"/>
                    <a:pt x="2627526" y="2473049"/>
                    <a:pt x="2577703" y="2526518"/>
                  </a:cubicBezTo>
                  <a:cubicBezTo>
                    <a:pt x="2527230" y="2580810"/>
                    <a:pt x="2470644" y="2629075"/>
                    <a:pt x="2409059" y="2670336"/>
                  </a:cubicBezTo>
                  <a:cubicBezTo>
                    <a:pt x="2409059" y="2670336"/>
                    <a:pt x="2208912" y="2826482"/>
                    <a:pt x="1892341" y="2826482"/>
                  </a:cubicBezTo>
                  <a:cubicBezTo>
                    <a:pt x="1849897" y="2827373"/>
                    <a:pt x="1807625" y="2820712"/>
                    <a:pt x="1767527" y="2806793"/>
                  </a:cubicBezTo>
                  <a:cubicBezTo>
                    <a:pt x="1732994" y="2794243"/>
                    <a:pt x="1700686" y="2776283"/>
                    <a:pt x="1671819" y="2753546"/>
                  </a:cubicBezTo>
                  <a:cubicBezTo>
                    <a:pt x="1642645" y="2730055"/>
                    <a:pt x="1616227" y="2703363"/>
                    <a:pt x="1593062" y="2673932"/>
                  </a:cubicBezTo>
                  <a:cubicBezTo>
                    <a:pt x="1573886" y="2649791"/>
                    <a:pt x="1554368" y="2623938"/>
                    <a:pt x="1534507" y="2597058"/>
                  </a:cubicBezTo>
                  <a:lnTo>
                    <a:pt x="1501806" y="2597058"/>
                  </a:lnTo>
                  <a:cubicBezTo>
                    <a:pt x="1482117" y="2623938"/>
                    <a:pt x="1462427" y="2649791"/>
                    <a:pt x="1443251" y="2673932"/>
                  </a:cubicBezTo>
                  <a:cubicBezTo>
                    <a:pt x="1420138" y="2703398"/>
                    <a:pt x="1393703" y="2730107"/>
                    <a:pt x="1364494" y="2753546"/>
                  </a:cubicBezTo>
                  <a:cubicBezTo>
                    <a:pt x="1335627" y="2776283"/>
                    <a:pt x="1303320" y="2794243"/>
                    <a:pt x="1268786" y="2806793"/>
                  </a:cubicBezTo>
                  <a:cubicBezTo>
                    <a:pt x="1228688" y="2820712"/>
                    <a:pt x="1186416" y="2827373"/>
                    <a:pt x="1143972" y="2826482"/>
                  </a:cubicBezTo>
                  <a:cubicBezTo>
                    <a:pt x="883850" y="2826362"/>
                    <a:pt x="635594" y="2717625"/>
                    <a:pt x="459124" y="2526518"/>
                  </a:cubicBezTo>
                  <a:cubicBezTo>
                    <a:pt x="409407" y="2472963"/>
                    <a:pt x="366296" y="2413655"/>
                    <a:pt x="330715" y="2349827"/>
                  </a:cubicBezTo>
                  <a:cubicBezTo>
                    <a:pt x="295206" y="2286102"/>
                    <a:pt x="267060" y="2218559"/>
                    <a:pt x="246821" y="2148482"/>
                  </a:cubicBezTo>
                  <a:cubicBezTo>
                    <a:pt x="226222" y="2077428"/>
                    <a:pt x="214434" y="2004115"/>
                    <a:pt x="211722" y="1930186"/>
                  </a:cubicBezTo>
                  <a:close/>
                </a:path>
              </a:pathLst>
            </a:custGeom>
            <a:solidFill>
              <a:srgbClr val="F2F2F2"/>
            </a:solidFill>
            <a:ln w="170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595316E-1BAD-47F8-961F-739298BF4D51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235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50840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192044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9273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712775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955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890463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ext Ope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7CCA451-87B3-4379-BE12-A523A542F4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3716" y="2"/>
            <a:ext cx="3120585" cy="572559"/>
          </a:xfrm>
        </p:spPr>
        <p:txBody>
          <a:bodyPr anchor="ctr">
            <a:normAutofit/>
          </a:bodyPr>
          <a:lstStyle>
            <a:lvl1pPr>
              <a:defRPr lang="en-US" sz="600" b="1" i="0" kern="1200" cap="all" spc="200" baseline="0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C643B8C-4E5D-4008-A0CF-DF9AD23841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9658" y="1529934"/>
            <a:ext cx="3346642" cy="4755509"/>
          </a:xfrm>
        </p:spPr>
        <p:txBody>
          <a:bodyPr numCol="1" spcCol="762000">
            <a:noAutofit/>
          </a:bodyPr>
          <a:lstStyle>
            <a:lvl1pPr>
              <a:defRPr/>
            </a:lvl1pPr>
            <a:lvl2pPr>
              <a:defRPr lang="en-US" dirty="0" smtClean="0"/>
            </a:lvl2pPr>
            <a:lvl3pPr marL="112195" indent="-112195">
              <a:spcAft>
                <a:spcPts val="800"/>
              </a:spcAft>
              <a:buFont typeface="Arial" panose="020B0604020202020204" pitchFamily="34" charset="0"/>
              <a:buChar char="•"/>
              <a:defRPr/>
            </a:lvl3pPr>
            <a:lvl4pPr>
              <a:defRPr lang="en-US" sz="1000" b="1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</a:lstStyle>
          <a:p>
            <a:pPr marL="0" marR="0" lvl="0" indent="0" algn="l" defTabSz="932883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Edit Master text styles</a:t>
            </a:r>
          </a:p>
          <a:p>
            <a:pPr marL="0" marR="0" lvl="1" indent="0" algn="l" defTabSz="932883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Second level</a:t>
            </a:r>
          </a:p>
          <a:p>
            <a:pPr marL="0" marR="0" lvl="2" indent="0" algn="l" defTabSz="932883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Third level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923535A-38D8-4FF6-8984-CB3E7778D9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5428" y="486841"/>
            <a:ext cx="3331773" cy="1043093"/>
          </a:xfrm>
        </p:spPr>
        <p:txBody>
          <a:bodyPr tIns="0" bIns="0">
            <a:noAutofit/>
          </a:bodyPr>
          <a:lstStyle>
            <a:lvl1pPr>
              <a:defRPr lang="en-US" sz="2400" b="1" i="0" kern="1200" cap="none" spc="0" baseline="0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3183802386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x9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7CCA451-87B3-4379-BE12-A523A542F4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3715" y="1"/>
            <a:ext cx="3120585" cy="572559"/>
          </a:xfrm>
        </p:spPr>
        <p:txBody>
          <a:bodyPr anchor="ctr">
            <a:normAutofit/>
          </a:bodyPr>
          <a:lstStyle>
            <a:lvl1pPr>
              <a:defRPr lang="en-US" sz="600" b="1" i="0" kern="1200" cap="all" spc="200" baseline="0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008B7FE-64BD-4635-8638-E25286B5A8C1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016000" y="571500"/>
            <a:ext cx="10160000" cy="430887"/>
          </a:xfrm>
          <a:effectLst>
            <a:outerShdw blurRad="508000" dist="304800" dir="5400000" sx="98000" sy="98000" algn="t" rotWithShape="0">
              <a:srgbClr val="29394D">
                <a:alpha val="60000"/>
              </a:srgb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32024-E5AD-47A6-B562-FDC425B10E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7600" y="0"/>
            <a:ext cx="5040685" cy="571500"/>
          </a:xfrm>
        </p:spPr>
        <p:txBody>
          <a:bodyPr anchor="ctr">
            <a:normAutofit/>
          </a:bodyPr>
          <a:lstStyle>
            <a:lvl1pPr algn="r">
              <a:defRPr sz="1000"/>
            </a:lvl1pPr>
          </a:lstStyle>
          <a:p>
            <a:pPr lvl="0"/>
            <a:r>
              <a:rPr lang="en-US"/>
              <a:t>Caption top</a:t>
            </a:r>
          </a:p>
        </p:txBody>
      </p:sp>
    </p:spTree>
    <p:extLst>
      <p:ext uri="{BB962C8B-B14F-4D97-AF65-F5344CB8AC3E}">
        <p14:creationId xmlns:p14="http://schemas.microsoft.com/office/powerpoint/2010/main" val="330422935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7972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D7A20-D830-4721-905D-1072E64A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11E7B-01B9-42ED-B2F3-D20F04F9A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E9DECE-7C08-4197-A185-5381AD78A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1F292E-EB0D-4A42-BCDB-A6D381F7EA77}" type="datetimeFigureOut">
              <a:rPr kumimoji="0" lang="en-US" sz="1765" b="0" i="0" u="none" strike="noStrike" kern="1200" cap="none" spc="0" normalizeH="0" baseline="0" noProof="0" smtClean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11/7/2018</a:t>
            </a:fld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3F82AD-FAED-4F2F-8075-047A1911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0BD11-FE20-45D4-9366-195B66C5F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A5C330-7BF6-48DF-B681-7A6660A4A539}" type="slidenum">
              <a:rPr kumimoji="0" lang="en-US" sz="1765" b="0" i="0" u="none" strike="noStrike" kern="1200" cap="none" spc="0" normalizeH="0" baseline="0" noProof="0" smtClean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9829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61474-E1D8-49CF-9DDE-DCC2E7D6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1EEBC-DA39-4A18-AB77-AB656738F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6000" y="1584000"/>
            <a:ext cx="5625000" cy="4995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832915-A233-45C3-AFFB-646A7643F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1000" y="1584000"/>
            <a:ext cx="5625000" cy="4995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782669"/>
            <a:ext cx="4745737" cy="1292662"/>
          </a:xfrm>
        </p:spPr>
        <p:txBody>
          <a:bodyPr tIns="91440" rIns="274320" bIns="91440" anchor="ctr" anchorCtr="0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34000" y="0"/>
            <a:ext cx="6858000" cy="6858000"/>
          </a:xfrm>
          <a:solidFill>
            <a:schemeClr val="bg1"/>
          </a:solidFill>
        </p:spPr>
        <p:txBody>
          <a:bodyPr lIns="457200" rIns="274320" anchor="ctr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6764705"/>
      </p:ext>
    </p:extLst>
  </p:cSld>
  <p:clrMapOvr>
    <a:masterClrMapping/>
  </p:clrMapOvr>
  <p:transition>
    <p:fade/>
  </p:transition>
  <p:hf sldNum="0" hdr="0" ftr="0" dt="0"/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53777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4700147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6831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3A3051D2-DD0C-4419-9210-74A066BBE509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584200" y="2903438"/>
            <a:ext cx="4343400" cy="527960"/>
          </a:xfrm>
          <a:custGeom>
            <a:avLst/>
            <a:gdLst>
              <a:gd name="T0" fmla="*/ 763 w 809"/>
              <a:gd name="T1" fmla="*/ 64 h 96"/>
              <a:gd name="T2" fmla="*/ 795 w 809"/>
              <a:gd name="T3" fmla="*/ 58 h 96"/>
              <a:gd name="T4" fmla="*/ 795 w 809"/>
              <a:gd name="T5" fmla="*/ 84 h 96"/>
              <a:gd name="T6" fmla="*/ 777 w 809"/>
              <a:gd name="T7" fmla="*/ 30 h 96"/>
              <a:gd name="T8" fmla="*/ 723 w 809"/>
              <a:gd name="T9" fmla="*/ 95 h 96"/>
              <a:gd name="T10" fmla="*/ 701 w 809"/>
              <a:gd name="T11" fmla="*/ 3 h 96"/>
              <a:gd name="T12" fmla="*/ 707 w 809"/>
              <a:gd name="T13" fmla="*/ 16 h 96"/>
              <a:gd name="T14" fmla="*/ 708 w 809"/>
              <a:gd name="T15" fmla="*/ 95 h 96"/>
              <a:gd name="T16" fmla="*/ 661 w 809"/>
              <a:gd name="T17" fmla="*/ 80 h 96"/>
              <a:gd name="T18" fmla="*/ 624 w 809"/>
              <a:gd name="T19" fmla="*/ 69 h 96"/>
              <a:gd name="T20" fmla="*/ 679 w 809"/>
              <a:gd name="T21" fmla="*/ 95 h 96"/>
              <a:gd name="T22" fmla="*/ 579 w 809"/>
              <a:gd name="T23" fmla="*/ 55 h 96"/>
              <a:gd name="T24" fmla="*/ 598 w 809"/>
              <a:gd name="T25" fmla="*/ 69 h 96"/>
              <a:gd name="T26" fmla="*/ 579 w 809"/>
              <a:gd name="T27" fmla="*/ 19 h 96"/>
              <a:gd name="T28" fmla="*/ 605 w 809"/>
              <a:gd name="T29" fmla="*/ 88 h 96"/>
              <a:gd name="T30" fmla="*/ 602 w 809"/>
              <a:gd name="T31" fmla="*/ 12 h 96"/>
              <a:gd name="T32" fmla="*/ 608 w 809"/>
              <a:gd name="T33" fmla="*/ 55 h 96"/>
              <a:gd name="T34" fmla="*/ 471 w 809"/>
              <a:gd name="T35" fmla="*/ 32 h 96"/>
              <a:gd name="T36" fmla="*/ 474 w 809"/>
              <a:gd name="T37" fmla="*/ 2 h 96"/>
              <a:gd name="T38" fmla="*/ 432 w 809"/>
              <a:gd name="T39" fmla="*/ 32 h 96"/>
              <a:gd name="T40" fmla="*/ 457 w 809"/>
              <a:gd name="T41" fmla="*/ 43 h 96"/>
              <a:gd name="T42" fmla="*/ 500 w 809"/>
              <a:gd name="T43" fmla="*/ 96 h 96"/>
              <a:gd name="T44" fmla="*/ 496 w 809"/>
              <a:gd name="T45" fmla="*/ 74 h 96"/>
              <a:gd name="T46" fmla="*/ 496 w 809"/>
              <a:gd name="T47" fmla="*/ 13 h 96"/>
              <a:gd name="T48" fmla="*/ 378 w 809"/>
              <a:gd name="T49" fmla="*/ 64 h 96"/>
              <a:gd name="T50" fmla="*/ 419 w 809"/>
              <a:gd name="T51" fmla="*/ 39 h 96"/>
              <a:gd name="T52" fmla="*/ 363 w 809"/>
              <a:gd name="T53" fmla="*/ 64 h 96"/>
              <a:gd name="T54" fmla="*/ 345 w 809"/>
              <a:gd name="T55" fmla="*/ 62 h 96"/>
              <a:gd name="T56" fmla="*/ 325 w 809"/>
              <a:gd name="T57" fmla="*/ 48 h 96"/>
              <a:gd name="T58" fmla="*/ 352 w 809"/>
              <a:gd name="T59" fmla="*/ 46 h 96"/>
              <a:gd name="T60" fmla="*/ 313 w 809"/>
              <a:gd name="T61" fmla="*/ 41 h 96"/>
              <a:gd name="T62" fmla="*/ 327 w 809"/>
              <a:gd name="T63" fmla="*/ 67 h 96"/>
              <a:gd name="T64" fmla="*/ 328 w 809"/>
              <a:gd name="T65" fmla="*/ 86 h 96"/>
              <a:gd name="T66" fmla="*/ 347 w 809"/>
              <a:gd name="T67" fmla="*/ 91 h 96"/>
              <a:gd name="T68" fmla="*/ 286 w 809"/>
              <a:gd name="T69" fmla="*/ 63 h 96"/>
              <a:gd name="T70" fmla="*/ 256 w 809"/>
              <a:gd name="T71" fmla="*/ 79 h 96"/>
              <a:gd name="T72" fmla="*/ 301 w 809"/>
              <a:gd name="T73" fmla="*/ 63 h 96"/>
              <a:gd name="T74" fmla="*/ 246 w 809"/>
              <a:gd name="T75" fmla="*/ 39 h 96"/>
              <a:gd name="T76" fmla="*/ 210 w 809"/>
              <a:gd name="T77" fmla="*/ 45 h 96"/>
              <a:gd name="T78" fmla="*/ 210 w 809"/>
              <a:gd name="T79" fmla="*/ 65 h 96"/>
              <a:gd name="T80" fmla="*/ 226 w 809"/>
              <a:gd name="T81" fmla="*/ 31 h 96"/>
              <a:gd name="T82" fmla="*/ 165 w 809"/>
              <a:gd name="T83" fmla="*/ 96 h 96"/>
              <a:gd name="T84" fmla="*/ 148 w 809"/>
              <a:gd name="T85" fmla="*/ 64 h 96"/>
              <a:gd name="T86" fmla="*/ 167 w 809"/>
              <a:gd name="T87" fmla="*/ 30 h 96"/>
              <a:gd name="T88" fmla="*/ 108 w 809"/>
              <a:gd name="T89" fmla="*/ 32 h 96"/>
              <a:gd name="T90" fmla="*/ 110 w 809"/>
              <a:gd name="T91" fmla="*/ 17 h 96"/>
              <a:gd name="T92" fmla="*/ 116 w 809"/>
              <a:gd name="T93" fmla="*/ 3 h 96"/>
              <a:gd name="T94" fmla="*/ 80 w 809"/>
              <a:gd name="T95" fmla="*/ 38 h 96"/>
              <a:gd name="T96" fmla="*/ 42 w 809"/>
              <a:gd name="T97" fmla="*/ 95 h 96"/>
              <a:gd name="T98" fmla="*/ 14 w 809"/>
              <a:gd name="T99" fmla="*/ 95 h 96"/>
              <a:gd name="T100" fmla="*/ 47 w 809"/>
              <a:gd name="T101" fmla="*/ 7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09" h="96">
                <a:moveTo>
                  <a:pt x="795" y="58"/>
                </a:moveTo>
                <a:cubicBezTo>
                  <a:pt x="795" y="53"/>
                  <a:pt x="794" y="50"/>
                  <a:pt x="791" y="46"/>
                </a:cubicBezTo>
                <a:cubicBezTo>
                  <a:pt x="788" y="43"/>
                  <a:pt x="784" y="42"/>
                  <a:pt x="780" y="42"/>
                </a:cubicBezTo>
                <a:cubicBezTo>
                  <a:pt x="775" y="42"/>
                  <a:pt x="770" y="44"/>
                  <a:pt x="767" y="48"/>
                </a:cubicBezTo>
                <a:cubicBezTo>
                  <a:pt x="764" y="52"/>
                  <a:pt x="763" y="57"/>
                  <a:pt x="763" y="64"/>
                </a:cubicBezTo>
                <a:cubicBezTo>
                  <a:pt x="763" y="71"/>
                  <a:pt x="764" y="76"/>
                  <a:pt x="767" y="79"/>
                </a:cubicBezTo>
                <a:cubicBezTo>
                  <a:pt x="770" y="83"/>
                  <a:pt x="774" y="85"/>
                  <a:pt x="779" y="85"/>
                </a:cubicBezTo>
                <a:cubicBezTo>
                  <a:pt x="784" y="85"/>
                  <a:pt x="788" y="83"/>
                  <a:pt x="791" y="79"/>
                </a:cubicBezTo>
                <a:cubicBezTo>
                  <a:pt x="794" y="76"/>
                  <a:pt x="795" y="71"/>
                  <a:pt x="795" y="66"/>
                </a:cubicBezTo>
                <a:lnTo>
                  <a:pt x="795" y="58"/>
                </a:lnTo>
                <a:close/>
                <a:moveTo>
                  <a:pt x="809" y="2"/>
                </a:moveTo>
                <a:cubicBezTo>
                  <a:pt x="809" y="95"/>
                  <a:pt x="809" y="95"/>
                  <a:pt x="809" y="95"/>
                </a:cubicBezTo>
                <a:cubicBezTo>
                  <a:pt x="795" y="95"/>
                  <a:pt x="795" y="95"/>
                  <a:pt x="795" y="95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0" y="92"/>
                  <a:pt x="783" y="96"/>
                  <a:pt x="774" y="96"/>
                </a:cubicBezTo>
                <a:cubicBezTo>
                  <a:pt x="766" y="96"/>
                  <a:pt x="760" y="93"/>
                  <a:pt x="755" y="88"/>
                </a:cubicBezTo>
                <a:cubicBezTo>
                  <a:pt x="751" y="82"/>
                  <a:pt x="748" y="74"/>
                  <a:pt x="748" y="65"/>
                </a:cubicBezTo>
                <a:cubicBezTo>
                  <a:pt x="748" y="54"/>
                  <a:pt x="751" y="46"/>
                  <a:pt x="756" y="40"/>
                </a:cubicBezTo>
                <a:cubicBezTo>
                  <a:pt x="761" y="34"/>
                  <a:pt x="768" y="30"/>
                  <a:pt x="777" y="30"/>
                </a:cubicBezTo>
                <a:cubicBezTo>
                  <a:pt x="785" y="30"/>
                  <a:pt x="791" y="34"/>
                  <a:pt x="795" y="41"/>
                </a:cubicBezTo>
                <a:cubicBezTo>
                  <a:pt x="795" y="41"/>
                  <a:pt x="795" y="41"/>
                  <a:pt x="795" y="41"/>
                </a:cubicBezTo>
                <a:cubicBezTo>
                  <a:pt x="795" y="2"/>
                  <a:pt x="795" y="2"/>
                  <a:pt x="795" y="2"/>
                </a:cubicBezTo>
                <a:lnTo>
                  <a:pt x="809" y="2"/>
                </a:lnTo>
                <a:close/>
                <a:moveTo>
                  <a:pt x="723" y="95"/>
                </a:moveTo>
                <a:cubicBezTo>
                  <a:pt x="738" y="95"/>
                  <a:pt x="738" y="95"/>
                  <a:pt x="738" y="95"/>
                </a:cubicBezTo>
                <a:cubicBezTo>
                  <a:pt x="738" y="2"/>
                  <a:pt x="738" y="2"/>
                  <a:pt x="738" y="2"/>
                </a:cubicBezTo>
                <a:cubicBezTo>
                  <a:pt x="723" y="2"/>
                  <a:pt x="723" y="2"/>
                  <a:pt x="723" y="2"/>
                </a:cubicBezTo>
                <a:lnTo>
                  <a:pt x="723" y="95"/>
                </a:lnTo>
                <a:close/>
                <a:moveTo>
                  <a:pt x="701" y="3"/>
                </a:moveTo>
                <a:cubicBezTo>
                  <a:pt x="699" y="3"/>
                  <a:pt x="697" y="3"/>
                  <a:pt x="695" y="5"/>
                </a:cubicBezTo>
                <a:cubicBezTo>
                  <a:pt x="694" y="7"/>
                  <a:pt x="693" y="8"/>
                  <a:pt x="693" y="11"/>
                </a:cubicBezTo>
                <a:cubicBezTo>
                  <a:pt x="693" y="13"/>
                  <a:pt x="694" y="15"/>
                  <a:pt x="695" y="17"/>
                </a:cubicBezTo>
                <a:cubicBezTo>
                  <a:pt x="697" y="18"/>
                  <a:pt x="699" y="19"/>
                  <a:pt x="701" y="19"/>
                </a:cubicBezTo>
                <a:cubicBezTo>
                  <a:pt x="704" y="19"/>
                  <a:pt x="706" y="18"/>
                  <a:pt x="707" y="16"/>
                </a:cubicBezTo>
                <a:cubicBezTo>
                  <a:pt x="709" y="15"/>
                  <a:pt x="710" y="13"/>
                  <a:pt x="710" y="11"/>
                </a:cubicBezTo>
                <a:cubicBezTo>
                  <a:pt x="710" y="8"/>
                  <a:pt x="709" y="7"/>
                  <a:pt x="707" y="5"/>
                </a:cubicBezTo>
                <a:cubicBezTo>
                  <a:pt x="706" y="3"/>
                  <a:pt x="704" y="3"/>
                  <a:pt x="701" y="3"/>
                </a:cubicBezTo>
                <a:moveTo>
                  <a:pt x="694" y="95"/>
                </a:moveTo>
                <a:cubicBezTo>
                  <a:pt x="708" y="95"/>
                  <a:pt x="708" y="95"/>
                  <a:pt x="708" y="95"/>
                </a:cubicBezTo>
                <a:cubicBezTo>
                  <a:pt x="708" y="32"/>
                  <a:pt x="708" y="32"/>
                  <a:pt x="708" y="32"/>
                </a:cubicBezTo>
                <a:cubicBezTo>
                  <a:pt x="694" y="32"/>
                  <a:pt x="694" y="32"/>
                  <a:pt x="694" y="32"/>
                </a:cubicBezTo>
                <a:lnTo>
                  <a:pt x="694" y="95"/>
                </a:lnTo>
                <a:close/>
                <a:moveTo>
                  <a:pt x="665" y="68"/>
                </a:moveTo>
                <a:cubicBezTo>
                  <a:pt x="665" y="73"/>
                  <a:pt x="664" y="77"/>
                  <a:pt x="661" y="80"/>
                </a:cubicBezTo>
                <a:cubicBezTo>
                  <a:pt x="658" y="83"/>
                  <a:pt x="655" y="85"/>
                  <a:pt x="651" y="85"/>
                </a:cubicBezTo>
                <a:cubicBezTo>
                  <a:pt x="642" y="85"/>
                  <a:pt x="638" y="79"/>
                  <a:pt x="638" y="68"/>
                </a:cubicBezTo>
                <a:cubicBezTo>
                  <a:pt x="638" y="32"/>
                  <a:pt x="638" y="32"/>
                  <a:pt x="638" y="32"/>
                </a:cubicBezTo>
                <a:cubicBezTo>
                  <a:pt x="624" y="32"/>
                  <a:pt x="624" y="32"/>
                  <a:pt x="624" y="32"/>
                </a:cubicBezTo>
                <a:cubicBezTo>
                  <a:pt x="624" y="69"/>
                  <a:pt x="624" y="69"/>
                  <a:pt x="624" y="69"/>
                </a:cubicBezTo>
                <a:cubicBezTo>
                  <a:pt x="624" y="87"/>
                  <a:pt x="631" y="96"/>
                  <a:pt x="646" y="96"/>
                </a:cubicBezTo>
                <a:cubicBezTo>
                  <a:pt x="654" y="96"/>
                  <a:pt x="661" y="92"/>
                  <a:pt x="665" y="85"/>
                </a:cubicBezTo>
                <a:cubicBezTo>
                  <a:pt x="665" y="85"/>
                  <a:pt x="665" y="85"/>
                  <a:pt x="665" y="85"/>
                </a:cubicBezTo>
                <a:cubicBezTo>
                  <a:pt x="665" y="95"/>
                  <a:pt x="665" y="95"/>
                  <a:pt x="665" y="95"/>
                </a:cubicBezTo>
                <a:cubicBezTo>
                  <a:pt x="679" y="95"/>
                  <a:pt x="679" y="95"/>
                  <a:pt x="679" y="95"/>
                </a:cubicBezTo>
                <a:cubicBezTo>
                  <a:pt x="679" y="32"/>
                  <a:pt x="679" y="32"/>
                  <a:pt x="679" y="32"/>
                </a:cubicBezTo>
                <a:cubicBezTo>
                  <a:pt x="665" y="32"/>
                  <a:pt x="665" y="32"/>
                  <a:pt x="665" y="32"/>
                </a:cubicBezTo>
                <a:lnTo>
                  <a:pt x="665" y="68"/>
                </a:lnTo>
                <a:close/>
                <a:moveTo>
                  <a:pt x="598" y="69"/>
                </a:moveTo>
                <a:cubicBezTo>
                  <a:pt x="598" y="60"/>
                  <a:pt x="592" y="55"/>
                  <a:pt x="579" y="55"/>
                </a:cubicBezTo>
                <a:cubicBezTo>
                  <a:pt x="569" y="55"/>
                  <a:pt x="569" y="55"/>
                  <a:pt x="569" y="55"/>
                </a:cubicBezTo>
                <a:cubicBezTo>
                  <a:pt x="569" y="83"/>
                  <a:pt x="569" y="83"/>
                  <a:pt x="569" y="83"/>
                </a:cubicBezTo>
                <a:cubicBezTo>
                  <a:pt x="581" y="83"/>
                  <a:pt x="581" y="83"/>
                  <a:pt x="581" y="83"/>
                </a:cubicBezTo>
                <a:cubicBezTo>
                  <a:pt x="587" y="83"/>
                  <a:pt x="591" y="82"/>
                  <a:pt x="594" y="79"/>
                </a:cubicBezTo>
                <a:cubicBezTo>
                  <a:pt x="597" y="77"/>
                  <a:pt x="598" y="73"/>
                  <a:pt x="598" y="69"/>
                </a:cubicBezTo>
                <a:moveTo>
                  <a:pt x="569" y="44"/>
                </a:moveTo>
                <a:cubicBezTo>
                  <a:pt x="578" y="44"/>
                  <a:pt x="578" y="44"/>
                  <a:pt x="578" y="44"/>
                </a:cubicBezTo>
                <a:cubicBezTo>
                  <a:pt x="583" y="44"/>
                  <a:pt x="587" y="42"/>
                  <a:pt x="590" y="40"/>
                </a:cubicBezTo>
                <a:cubicBezTo>
                  <a:pt x="593" y="38"/>
                  <a:pt x="594" y="34"/>
                  <a:pt x="594" y="30"/>
                </a:cubicBezTo>
                <a:cubicBezTo>
                  <a:pt x="594" y="22"/>
                  <a:pt x="589" y="19"/>
                  <a:pt x="579" y="19"/>
                </a:cubicBezTo>
                <a:cubicBezTo>
                  <a:pt x="569" y="19"/>
                  <a:pt x="569" y="19"/>
                  <a:pt x="569" y="19"/>
                </a:cubicBezTo>
                <a:lnTo>
                  <a:pt x="569" y="44"/>
                </a:lnTo>
                <a:close/>
                <a:moveTo>
                  <a:pt x="608" y="55"/>
                </a:moveTo>
                <a:cubicBezTo>
                  <a:pt x="612" y="58"/>
                  <a:pt x="614" y="63"/>
                  <a:pt x="614" y="69"/>
                </a:cubicBezTo>
                <a:cubicBezTo>
                  <a:pt x="614" y="77"/>
                  <a:pt x="611" y="83"/>
                  <a:pt x="605" y="88"/>
                </a:cubicBezTo>
                <a:cubicBezTo>
                  <a:pt x="599" y="92"/>
                  <a:pt x="591" y="95"/>
                  <a:pt x="582" y="95"/>
                </a:cubicBezTo>
                <a:cubicBezTo>
                  <a:pt x="554" y="95"/>
                  <a:pt x="554" y="95"/>
                  <a:pt x="554" y="95"/>
                </a:cubicBezTo>
                <a:cubicBezTo>
                  <a:pt x="554" y="7"/>
                  <a:pt x="554" y="7"/>
                  <a:pt x="554" y="7"/>
                </a:cubicBezTo>
                <a:cubicBezTo>
                  <a:pt x="582" y="7"/>
                  <a:pt x="582" y="7"/>
                  <a:pt x="582" y="7"/>
                </a:cubicBezTo>
                <a:cubicBezTo>
                  <a:pt x="591" y="7"/>
                  <a:pt x="597" y="9"/>
                  <a:pt x="602" y="12"/>
                </a:cubicBezTo>
                <a:cubicBezTo>
                  <a:pt x="607" y="16"/>
                  <a:pt x="610" y="21"/>
                  <a:pt x="610" y="27"/>
                </a:cubicBezTo>
                <a:cubicBezTo>
                  <a:pt x="610" y="32"/>
                  <a:pt x="608" y="36"/>
                  <a:pt x="605" y="40"/>
                </a:cubicBezTo>
                <a:cubicBezTo>
                  <a:pt x="603" y="44"/>
                  <a:pt x="599" y="46"/>
                  <a:pt x="594" y="48"/>
                </a:cubicBezTo>
                <a:cubicBezTo>
                  <a:pt x="594" y="48"/>
                  <a:pt x="594" y="48"/>
                  <a:pt x="594" y="48"/>
                </a:cubicBezTo>
                <a:cubicBezTo>
                  <a:pt x="600" y="49"/>
                  <a:pt x="605" y="51"/>
                  <a:pt x="608" y="55"/>
                </a:cubicBezTo>
                <a:moveTo>
                  <a:pt x="496" y="13"/>
                </a:moveTo>
                <a:cubicBezTo>
                  <a:pt x="482" y="17"/>
                  <a:pt x="482" y="17"/>
                  <a:pt x="482" y="17"/>
                </a:cubicBezTo>
                <a:cubicBezTo>
                  <a:pt x="482" y="32"/>
                  <a:pt x="482" y="32"/>
                  <a:pt x="482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57" y="32"/>
                  <a:pt x="457" y="32"/>
                  <a:pt x="457" y="32"/>
                </a:cubicBezTo>
                <a:cubicBezTo>
                  <a:pt x="457" y="23"/>
                  <a:pt x="457" y="23"/>
                  <a:pt x="457" y="23"/>
                </a:cubicBezTo>
                <a:cubicBezTo>
                  <a:pt x="457" y="16"/>
                  <a:pt x="460" y="12"/>
                  <a:pt x="467" y="12"/>
                </a:cubicBezTo>
                <a:cubicBezTo>
                  <a:pt x="470" y="12"/>
                  <a:pt x="472" y="12"/>
                  <a:pt x="474" y="13"/>
                </a:cubicBezTo>
                <a:cubicBezTo>
                  <a:pt x="474" y="2"/>
                  <a:pt x="474" y="2"/>
                  <a:pt x="474" y="2"/>
                </a:cubicBezTo>
                <a:cubicBezTo>
                  <a:pt x="472" y="1"/>
                  <a:pt x="469" y="0"/>
                  <a:pt x="465" y="0"/>
                </a:cubicBezTo>
                <a:cubicBezTo>
                  <a:pt x="459" y="0"/>
                  <a:pt x="454" y="2"/>
                  <a:pt x="449" y="6"/>
                </a:cubicBezTo>
                <a:cubicBezTo>
                  <a:pt x="445" y="10"/>
                  <a:pt x="443" y="15"/>
                  <a:pt x="443" y="22"/>
                </a:cubicBezTo>
                <a:cubicBezTo>
                  <a:pt x="443" y="32"/>
                  <a:pt x="443" y="32"/>
                  <a:pt x="443" y="32"/>
                </a:cubicBezTo>
                <a:cubicBezTo>
                  <a:pt x="432" y="32"/>
                  <a:pt x="432" y="32"/>
                  <a:pt x="432" y="32"/>
                </a:cubicBezTo>
                <a:cubicBezTo>
                  <a:pt x="432" y="43"/>
                  <a:pt x="432" y="43"/>
                  <a:pt x="432" y="43"/>
                </a:cubicBezTo>
                <a:cubicBezTo>
                  <a:pt x="443" y="43"/>
                  <a:pt x="443" y="43"/>
                  <a:pt x="443" y="43"/>
                </a:cubicBezTo>
                <a:cubicBezTo>
                  <a:pt x="443" y="95"/>
                  <a:pt x="443" y="95"/>
                  <a:pt x="443" y="95"/>
                </a:cubicBezTo>
                <a:cubicBezTo>
                  <a:pt x="457" y="95"/>
                  <a:pt x="457" y="95"/>
                  <a:pt x="457" y="95"/>
                </a:cubicBezTo>
                <a:cubicBezTo>
                  <a:pt x="457" y="43"/>
                  <a:pt x="457" y="43"/>
                  <a:pt x="457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82" y="43"/>
                  <a:pt x="482" y="43"/>
                  <a:pt x="482" y="43"/>
                </a:cubicBezTo>
                <a:cubicBezTo>
                  <a:pt x="482" y="79"/>
                  <a:pt x="482" y="79"/>
                  <a:pt x="482" y="79"/>
                </a:cubicBezTo>
                <a:cubicBezTo>
                  <a:pt x="482" y="90"/>
                  <a:pt x="488" y="96"/>
                  <a:pt x="500" y="96"/>
                </a:cubicBezTo>
                <a:cubicBezTo>
                  <a:pt x="504" y="96"/>
                  <a:pt x="508" y="95"/>
                  <a:pt x="511" y="94"/>
                </a:cubicBezTo>
                <a:cubicBezTo>
                  <a:pt x="511" y="83"/>
                  <a:pt x="511" y="83"/>
                  <a:pt x="511" y="83"/>
                </a:cubicBezTo>
                <a:cubicBezTo>
                  <a:pt x="509" y="84"/>
                  <a:pt x="507" y="85"/>
                  <a:pt x="505" y="85"/>
                </a:cubicBezTo>
                <a:cubicBezTo>
                  <a:pt x="501" y="85"/>
                  <a:pt x="499" y="84"/>
                  <a:pt x="498" y="82"/>
                </a:cubicBezTo>
                <a:cubicBezTo>
                  <a:pt x="496" y="81"/>
                  <a:pt x="496" y="78"/>
                  <a:pt x="496" y="74"/>
                </a:cubicBezTo>
                <a:cubicBezTo>
                  <a:pt x="496" y="43"/>
                  <a:pt x="496" y="43"/>
                  <a:pt x="496" y="43"/>
                </a:cubicBezTo>
                <a:cubicBezTo>
                  <a:pt x="511" y="43"/>
                  <a:pt x="511" y="43"/>
                  <a:pt x="511" y="43"/>
                </a:cubicBezTo>
                <a:cubicBezTo>
                  <a:pt x="511" y="32"/>
                  <a:pt x="511" y="32"/>
                  <a:pt x="511" y="32"/>
                </a:cubicBezTo>
                <a:cubicBezTo>
                  <a:pt x="496" y="32"/>
                  <a:pt x="496" y="32"/>
                  <a:pt x="496" y="32"/>
                </a:cubicBezTo>
                <a:lnTo>
                  <a:pt x="496" y="13"/>
                </a:lnTo>
                <a:close/>
                <a:moveTo>
                  <a:pt x="413" y="63"/>
                </a:moveTo>
                <a:cubicBezTo>
                  <a:pt x="413" y="56"/>
                  <a:pt x="412" y="51"/>
                  <a:pt x="409" y="47"/>
                </a:cubicBezTo>
                <a:cubicBezTo>
                  <a:pt x="406" y="44"/>
                  <a:pt x="401" y="42"/>
                  <a:pt x="396" y="42"/>
                </a:cubicBezTo>
                <a:cubicBezTo>
                  <a:pt x="390" y="42"/>
                  <a:pt x="386" y="44"/>
                  <a:pt x="382" y="48"/>
                </a:cubicBezTo>
                <a:cubicBezTo>
                  <a:pt x="379" y="51"/>
                  <a:pt x="378" y="57"/>
                  <a:pt x="378" y="64"/>
                </a:cubicBezTo>
                <a:cubicBezTo>
                  <a:pt x="378" y="70"/>
                  <a:pt x="379" y="75"/>
                  <a:pt x="383" y="79"/>
                </a:cubicBezTo>
                <a:cubicBezTo>
                  <a:pt x="386" y="83"/>
                  <a:pt x="390" y="85"/>
                  <a:pt x="396" y="85"/>
                </a:cubicBezTo>
                <a:cubicBezTo>
                  <a:pt x="401" y="85"/>
                  <a:pt x="406" y="83"/>
                  <a:pt x="409" y="79"/>
                </a:cubicBezTo>
                <a:cubicBezTo>
                  <a:pt x="412" y="76"/>
                  <a:pt x="413" y="70"/>
                  <a:pt x="413" y="63"/>
                </a:cubicBezTo>
                <a:moveTo>
                  <a:pt x="419" y="39"/>
                </a:moveTo>
                <a:cubicBezTo>
                  <a:pt x="425" y="45"/>
                  <a:pt x="428" y="53"/>
                  <a:pt x="428" y="63"/>
                </a:cubicBezTo>
                <a:cubicBezTo>
                  <a:pt x="428" y="73"/>
                  <a:pt x="425" y="81"/>
                  <a:pt x="419" y="87"/>
                </a:cubicBezTo>
                <a:cubicBezTo>
                  <a:pt x="413" y="93"/>
                  <a:pt x="405" y="96"/>
                  <a:pt x="395" y="96"/>
                </a:cubicBezTo>
                <a:cubicBezTo>
                  <a:pt x="385" y="96"/>
                  <a:pt x="378" y="93"/>
                  <a:pt x="372" y="87"/>
                </a:cubicBezTo>
                <a:cubicBezTo>
                  <a:pt x="366" y="81"/>
                  <a:pt x="363" y="74"/>
                  <a:pt x="363" y="64"/>
                </a:cubicBezTo>
                <a:cubicBezTo>
                  <a:pt x="363" y="53"/>
                  <a:pt x="366" y="45"/>
                  <a:pt x="372" y="39"/>
                </a:cubicBezTo>
                <a:cubicBezTo>
                  <a:pt x="378" y="33"/>
                  <a:pt x="386" y="30"/>
                  <a:pt x="396" y="30"/>
                </a:cubicBezTo>
                <a:cubicBezTo>
                  <a:pt x="406" y="30"/>
                  <a:pt x="414" y="33"/>
                  <a:pt x="419" y="39"/>
                </a:cubicBezTo>
                <a:moveTo>
                  <a:pt x="350" y="66"/>
                </a:moveTo>
                <a:cubicBezTo>
                  <a:pt x="349" y="64"/>
                  <a:pt x="347" y="63"/>
                  <a:pt x="345" y="62"/>
                </a:cubicBezTo>
                <a:cubicBezTo>
                  <a:pt x="343" y="60"/>
                  <a:pt x="340" y="59"/>
                  <a:pt x="337" y="58"/>
                </a:cubicBezTo>
                <a:cubicBezTo>
                  <a:pt x="335" y="58"/>
                  <a:pt x="334" y="57"/>
                  <a:pt x="332" y="56"/>
                </a:cubicBezTo>
                <a:cubicBezTo>
                  <a:pt x="330" y="56"/>
                  <a:pt x="329" y="55"/>
                  <a:pt x="328" y="54"/>
                </a:cubicBezTo>
                <a:cubicBezTo>
                  <a:pt x="327" y="54"/>
                  <a:pt x="326" y="53"/>
                  <a:pt x="325" y="52"/>
                </a:cubicBezTo>
                <a:cubicBezTo>
                  <a:pt x="325" y="51"/>
                  <a:pt x="325" y="50"/>
                  <a:pt x="325" y="48"/>
                </a:cubicBezTo>
                <a:cubicBezTo>
                  <a:pt x="325" y="47"/>
                  <a:pt x="325" y="46"/>
                  <a:pt x="325" y="45"/>
                </a:cubicBezTo>
                <a:cubicBezTo>
                  <a:pt x="326" y="45"/>
                  <a:pt x="327" y="44"/>
                  <a:pt x="328" y="43"/>
                </a:cubicBezTo>
                <a:cubicBezTo>
                  <a:pt x="329" y="42"/>
                  <a:pt x="330" y="42"/>
                  <a:pt x="332" y="42"/>
                </a:cubicBezTo>
                <a:cubicBezTo>
                  <a:pt x="333" y="41"/>
                  <a:pt x="335" y="41"/>
                  <a:pt x="336" y="41"/>
                </a:cubicBezTo>
                <a:cubicBezTo>
                  <a:pt x="342" y="41"/>
                  <a:pt x="347" y="43"/>
                  <a:pt x="352" y="46"/>
                </a:cubicBezTo>
                <a:cubicBezTo>
                  <a:pt x="352" y="33"/>
                  <a:pt x="352" y="33"/>
                  <a:pt x="352" y="33"/>
                </a:cubicBezTo>
                <a:cubicBezTo>
                  <a:pt x="347" y="31"/>
                  <a:pt x="342" y="30"/>
                  <a:pt x="336" y="30"/>
                </a:cubicBezTo>
                <a:cubicBezTo>
                  <a:pt x="333" y="30"/>
                  <a:pt x="330" y="31"/>
                  <a:pt x="327" y="32"/>
                </a:cubicBezTo>
                <a:cubicBezTo>
                  <a:pt x="323" y="32"/>
                  <a:pt x="321" y="34"/>
                  <a:pt x="318" y="35"/>
                </a:cubicBezTo>
                <a:cubicBezTo>
                  <a:pt x="316" y="37"/>
                  <a:pt x="314" y="39"/>
                  <a:pt x="313" y="41"/>
                </a:cubicBezTo>
                <a:cubicBezTo>
                  <a:pt x="311" y="43"/>
                  <a:pt x="310" y="46"/>
                  <a:pt x="310" y="49"/>
                </a:cubicBezTo>
                <a:cubicBezTo>
                  <a:pt x="310" y="51"/>
                  <a:pt x="311" y="54"/>
                  <a:pt x="311" y="55"/>
                </a:cubicBezTo>
                <a:cubicBezTo>
                  <a:pt x="312" y="57"/>
                  <a:pt x="313" y="59"/>
                  <a:pt x="315" y="60"/>
                </a:cubicBezTo>
                <a:cubicBezTo>
                  <a:pt x="316" y="62"/>
                  <a:pt x="318" y="63"/>
                  <a:pt x="320" y="64"/>
                </a:cubicBezTo>
                <a:cubicBezTo>
                  <a:pt x="322" y="65"/>
                  <a:pt x="324" y="66"/>
                  <a:pt x="327" y="67"/>
                </a:cubicBezTo>
                <a:cubicBezTo>
                  <a:pt x="329" y="68"/>
                  <a:pt x="331" y="69"/>
                  <a:pt x="332" y="70"/>
                </a:cubicBezTo>
                <a:cubicBezTo>
                  <a:pt x="334" y="70"/>
                  <a:pt x="335" y="71"/>
                  <a:pt x="337" y="72"/>
                </a:cubicBezTo>
                <a:cubicBezTo>
                  <a:pt x="338" y="72"/>
                  <a:pt x="339" y="73"/>
                  <a:pt x="340" y="74"/>
                </a:cubicBezTo>
                <a:cubicBezTo>
                  <a:pt x="340" y="75"/>
                  <a:pt x="341" y="77"/>
                  <a:pt x="341" y="78"/>
                </a:cubicBezTo>
                <a:cubicBezTo>
                  <a:pt x="341" y="83"/>
                  <a:pt x="336" y="86"/>
                  <a:pt x="328" y="86"/>
                </a:cubicBezTo>
                <a:cubicBezTo>
                  <a:pt x="322" y="86"/>
                  <a:pt x="316" y="84"/>
                  <a:pt x="310" y="79"/>
                </a:cubicBezTo>
                <a:cubicBezTo>
                  <a:pt x="310" y="93"/>
                  <a:pt x="310" y="93"/>
                  <a:pt x="310" y="93"/>
                </a:cubicBezTo>
                <a:cubicBezTo>
                  <a:pt x="315" y="95"/>
                  <a:pt x="321" y="96"/>
                  <a:pt x="328" y="96"/>
                </a:cubicBezTo>
                <a:cubicBezTo>
                  <a:pt x="332" y="96"/>
                  <a:pt x="335" y="96"/>
                  <a:pt x="338" y="95"/>
                </a:cubicBezTo>
                <a:cubicBezTo>
                  <a:pt x="342" y="94"/>
                  <a:pt x="344" y="93"/>
                  <a:pt x="347" y="91"/>
                </a:cubicBezTo>
                <a:cubicBezTo>
                  <a:pt x="349" y="90"/>
                  <a:pt x="351" y="88"/>
                  <a:pt x="353" y="86"/>
                </a:cubicBezTo>
                <a:cubicBezTo>
                  <a:pt x="354" y="83"/>
                  <a:pt x="355" y="80"/>
                  <a:pt x="355" y="77"/>
                </a:cubicBezTo>
                <a:cubicBezTo>
                  <a:pt x="355" y="75"/>
                  <a:pt x="354" y="72"/>
                  <a:pt x="354" y="71"/>
                </a:cubicBezTo>
                <a:cubicBezTo>
                  <a:pt x="353" y="69"/>
                  <a:pt x="352" y="67"/>
                  <a:pt x="350" y="66"/>
                </a:cubicBezTo>
                <a:moveTo>
                  <a:pt x="286" y="63"/>
                </a:moveTo>
                <a:cubicBezTo>
                  <a:pt x="286" y="56"/>
                  <a:pt x="285" y="51"/>
                  <a:pt x="282" y="47"/>
                </a:cubicBezTo>
                <a:cubicBezTo>
                  <a:pt x="279" y="44"/>
                  <a:pt x="275" y="42"/>
                  <a:pt x="269" y="42"/>
                </a:cubicBezTo>
                <a:cubicBezTo>
                  <a:pt x="263" y="42"/>
                  <a:pt x="259" y="44"/>
                  <a:pt x="256" y="48"/>
                </a:cubicBezTo>
                <a:cubicBezTo>
                  <a:pt x="253" y="51"/>
                  <a:pt x="251" y="57"/>
                  <a:pt x="251" y="64"/>
                </a:cubicBezTo>
                <a:cubicBezTo>
                  <a:pt x="251" y="70"/>
                  <a:pt x="253" y="75"/>
                  <a:pt x="256" y="79"/>
                </a:cubicBezTo>
                <a:cubicBezTo>
                  <a:pt x="259" y="83"/>
                  <a:pt x="264" y="85"/>
                  <a:pt x="269" y="85"/>
                </a:cubicBezTo>
                <a:cubicBezTo>
                  <a:pt x="275" y="85"/>
                  <a:pt x="279" y="83"/>
                  <a:pt x="282" y="79"/>
                </a:cubicBezTo>
                <a:cubicBezTo>
                  <a:pt x="285" y="76"/>
                  <a:pt x="286" y="70"/>
                  <a:pt x="286" y="63"/>
                </a:cubicBezTo>
                <a:moveTo>
                  <a:pt x="293" y="39"/>
                </a:moveTo>
                <a:cubicBezTo>
                  <a:pt x="298" y="45"/>
                  <a:pt x="301" y="53"/>
                  <a:pt x="301" y="63"/>
                </a:cubicBezTo>
                <a:cubicBezTo>
                  <a:pt x="301" y="73"/>
                  <a:pt x="298" y="81"/>
                  <a:pt x="292" y="87"/>
                </a:cubicBezTo>
                <a:cubicBezTo>
                  <a:pt x="286" y="93"/>
                  <a:pt x="278" y="96"/>
                  <a:pt x="268" y="96"/>
                </a:cubicBezTo>
                <a:cubicBezTo>
                  <a:pt x="259" y="96"/>
                  <a:pt x="251" y="93"/>
                  <a:pt x="245" y="87"/>
                </a:cubicBezTo>
                <a:cubicBezTo>
                  <a:pt x="239" y="81"/>
                  <a:pt x="237" y="74"/>
                  <a:pt x="237" y="64"/>
                </a:cubicBezTo>
                <a:cubicBezTo>
                  <a:pt x="237" y="53"/>
                  <a:pt x="240" y="45"/>
                  <a:pt x="246" y="39"/>
                </a:cubicBezTo>
                <a:cubicBezTo>
                  <a:pt x="252" y="33"/>
                  <a:pt x="260" y="30"/>
                  <a:pt x="270" y="30"/>
                </a:cubicBezTo>
                <a:cubicBezTo>
                  <a:pt x="280" y="30"/>
                  <a:pt x="287" y="33"/>
                  <a:pt x="293" y="39"/>
                </a:cubicBezTo>
                <a:moveTo>
                  <a:pt x="216" y="35"/>
                </a:moveTo>
                <a:cubicBezTo>
                  <a:pt x="213" y="37"/>
                  <a:pt x="211" y="40"/>
                  <a:pt x="210" y="45"/>
                </a:cubicBezTo>
                <a:cubicBezTo>
                  <a:pt x="210" y="45"/>
                  <a:pt x="210" y="45"/>
                  <a:pt x="210" y="45"/>
                </a:cubicBezTo>
                <a:cubicBezTo>
                  <a:pt x="210" y="32"/>
                  <a:pt x="210" y="32"/>
                  <a:pt x="210" y="32"/>
                </a:cubicBezTo>
                <a:cubicBezTo>
                  <a:pt x="195" y="32"/>
                  <a:pt x="195" y="32"/>
                  <a:pt x="195" y="32"/>
                </a:cubicBezTo>
                <a:cubicBezTo>
                  <a:pt x="195" y="95"/>
                  <a:pt x="195" y="95"/>
                  <a:pt x="195" y="95"/>
                </a:cubicBezTo>
                <a:cubicBezTo>
                  <a:pt x="210" y="95"/>
                  <a:pt x="210" y="95"/>
                  <a:pt x="210" y="95"/>
                </a:cubicBezTo>
                <a:cubicBezTo>
                  <a:pt x="210" y="65"/>
                  <a:pt x="210" y="65"/>
                  <a:pt x="210" y="65"/>
                </a:cubicBezTo>
                <a:cubicBezTo>
                  <a:pt x="210" y="58"/>
                  <a:pt x="211" y="53"/>
                  <a:pt x="214" y="49"/>
                </a:cubicBezTo>
                <a:cubicBezTo>
                  <a:pt x="217" y="45"/>
                  <a:pt x="220" y="43"/>
                  <a:pt x="224" y="43"/>
                </a:cubicBezTo>
                <a:cubicBezTo>
                  <a:pt x="227" y="43"/>
                  <a:pt x="230" y="44"/>
                  <a:pt x="232" y="45"/>
                </a:cubicBezTo>
                <a:cubicBezTo>
                  <a:pt x="232" y="32"/>
                  <a:pt x="232" y="32"/>
                  <a:pt x="232" y="32"/>
                </a:cubicBezTo>
                <a:cubicBezTo>
                  <a:pt x="230" y="31"/>
                  <a:pt x="228" y="31"/>
                  <a:pt x="226" y="31"/>
                </a:cubicBezTo>
                <a:cubicBezTo>
                  <a:pt x="222" y="31"/>
                  <a:pt x="219" y="32"/>
                  <a:pt x="216" y="35"/>
                </a:cubicBezTo>
                <a:moveTo>
                  <a:pt x="143" y="40"/>
                </a:moveTo>
                <a:cubicBezTo>
                  <a:pt x="137" y="46"/>
                  <a:pt x="133" y="54"/>
                  <a:pt x="133" y="65"/>
                </a:cubicBezTo>
                <a:cubicBezTo>
                  <a:pt x="133" y="74"/>
                  <a:pt x="136" y="82"/>
                  <a:pt x="142" y="87"/>
                </a:cubicBezTo>
                <a:cubicBezTo>
                  <a:pt x="148" y="93"/>
                  <a:pt x="155" y="96"/>
                  <a:pt x="165" y="96"/>
                </a:cubicBezTo>
                <a:cubicBezTo>
                  <a:pt x="171" y="96"/>
                  <a:pt x="177" y="95"/>
                  <a:pt x="182" y="92"/>
                </a:cubicBezTo>
                <a:cubicBezTo>
                  <a:pt x="182" y="79"/>
                  <a:pt x="182" y="79"/>
                  <a:pt x="182" y="79"/>
                </a:cubicBezTo>
                <a:cubicBezTo>
                  <a:pt x="178" y="83"/>
                  <a:pt x="173" y="85"/>
                  <a:pt x="168" y="85"/>
                </a:cubicBezTo>
                <a:cubicBezTo>
                  <a:pt x="162" y="85"/>
                  <a:pt x="157" y="83"/>
                  <a:pt x="153" y="79"/>
                </a:cubicBezTo>
                <a:cubicBezTo>
                  <a:pt x="150" y="75"/>
                  <a:pt x="148" y="70"/>
                  <a:pt x="148" y="64"/>
                </a:cubicBezTo>
                <a:cubicBezTo>
                  <a:pt x="148" y="57"/>
                  <a:pt x="150" y="52"/>
                  <a:pt x="154" y="48"/>
                </a:cubicBezTo>
                <a:cubicBezTo>
                  <a:pt x="158" y="44"/>
                  <a:pt x="162" y="42"/>
                  <a:pt x="168" y="42"/>
                </a:cubicBezTo>
                <a:cubicBezTo>
                  <a:pt x="173" y="42"/>
                  <a:pt x="178" y="43"/>
                  <a:pt x="182" y="47"/>
                </a:cubicBezTo>
                <a:cubicBezTo>
                  <a:pt x="182" y="33"/>
                  <a:pt x="182" y="33"/>
                  <a:pt x="182" y="33"/>
                </a:cubicBezTo>
                <a:cubicBezTo>
                  <a:pt x="178" y="31"/>
                  <a:pt x="173" y="30"/>
                  <a:pt x="167" y="30"/>
                </a:cubicBezTo>
                <a:cubicBezTo>
                  <a:pt x="157" y="30"/>
                  <a:pt x="149" y="34"/>
                  <a:pt x="143" y="40"/>
                </a:cubicBezTo>
                <a:moveTo>
                  <a:pt x="108" y="95"/>
                </a:moveTo>
                <a:cubicBezTo>
                  <a:pt x="123" y="95"/>
                  <a:pt x="123" y="95"/>
                  <a:pt x="123" y="95"/>
                </a:cubicBezTo>
                <a:cubicBezTo>
                  <a:pt x="123" y="32"/>
                  <a:pt x="123" y="32"/>
                  <a:pt x="123" y="32"/>
                </a:cubicBezTo>
                <a:cubicBezTo>
                  <a:pt x="108" y="32"/>
                  <a:pt x="108" y="32"/>
                  <a:pt x="108" y="32"/>
                </a:cubicBezTo>
                <a:lnTo>
                  <a:pt x="108" y="95"/>
                </a:lnTo>
                <a:close/>
                <a:moveTo>
                  <a:pt x="116" y="3"/>
                </a:moveTo>
                <a:cubicBezTo>
                  <a:pt x="113" y="3"/>
                  <a:pt x="111" y="3"/>
                  <a:pt x="110" y="5"/>
                </a:cubicBezTo>
                <a:cubicBezTo>
                  <a:pt x="108" y="7"/>
                  <a:pt x="107" y="8"/>
                  <a:pt x="107" y="11"/>
                </a:cubicBezTo>
                <a:cubicBezTo>
                  <a:pt x="107" y="13"/>
                  <a:pt x="108" y="15"/>
                  <a:pt x="110" y="17"/>
                </a:cubicBezTo>
                <a:cubicBezTo>
                  <a:pt x="111" y="18"/>
                  <a:pt x="113" y="19"/>
                  <a:pt x="116" y="19"/>
                </a:cubicBezTo>
                <a:cubicBezTo>
                  <a:pt x="118" y="19"/>
                  <a:pt x="120" y="18"/>
                  <a:pt x="122" y="16"/>
                </a:cubicBezTo>
                <a:cubicBezTo>
                  <a:pt x="123" y="15"/>
                  <a:pt x="124" y="13"/>
                  <a:pt x="124" y="11"/>
                </a:cubicBezTo>
                <a:cubicBezTo>
                  <a:pt x="124" y="8"/>
                  <a:pt x="123" y="7"/>
                  <a:pt x="122" y="5"/>
                </a:cubicBezTo>
                <a:cubicBezTo>
                  <a:pt x="120" y="3"/>
                  <a:pt x="118" y="3"/>
                  <a:pt x="116" y="3"/>
                </a:cubicBezTo>
                <a:moveTo>
                  <a:pt x="75" y="7"/>
                </a:moveTo>
                <a:cubicBezTo>
                  <a:pt x="95" y="7"/>
                  <a:pt x="95" y="7"/>
                  <a:pt x="95" y="7"/>
                </a:cubicBezTo>
                <a:cubicBezTo>
                  <a:pt x="95" y="95"/>
                  <a:pt x="95" y="95"/>
                  <a:pt x="95" y="95"/>
                </a:cubicBezTo>
                <a:cubicBezTo>
                  <a:pt x="80" y="95"/>
                  <a:pt x="80" y="95"/>
                  <a:pt x="80" y="95"/>
                </a:cubicBezTo>
                <a:cubicBezTo>
                  <a:pt x="80" y="38"/>
                  <a:pt x="80" y="38"/>
                  <a:pt x="80" y="38"/>
                </a:cubicBezTo>
                <a:cubicBezTo>
                  <a:pt x="80" y="33"/>
                  <a:pt x="80" y="27"/>
                  <a:pt x="81" y="21"/>
                </a:cubicBezTo>
                <a:cubicBezTo>
                  <a:pt x="81" y="21"/>
                  <a:pt x="81" y="21"/>
                  <a:pt x="81" y="21"/>
                </a:cubicBezTo>
                <a:cubicBezTo>
                  <a:pt x="80" y="25"/>
                  <a:pt x="79" y="27"/>
                  <a:pt x="78" y="29"/>
                </a:cubicBezTo>
                <a:cubicBezTo>
                  <a:pt x="52" y="95"/>
                  <a:pt x="52" y="95"/>
                  <a:pt x="52" y="95"/>
                </a:cubicBezTo>
                <a:cubicBezTo>
                  <a:pt x="42" y="95"/>
                  <a:pt x="42" y="95"/>
                  <a:pt x="42" y="95"/>
                </a:cubicBezTo>
                <a:cubicBezTo>
                  <a:pt x="16" y="29"/>
                  <a:pt x="16" y="29"/>
                  <a:pt x="16" y="29"/>
                </a:cubicBezTo>
                <a:cubicBezTo>
                  <a:pt x="15" y="28"/>
                  <a:pt x="14" y="25"/>
                  <a:pt x="14" y="21"/>
                </a:cubicBezTo>
                <a:cubicBezTo>
                  <a:pt x="13" y="21"/>
                  <a:pt x="13" y="21"/>
                  <a:pt x="13" y="21"/>
                </a:cubicBezTo>
                <a:cubicBezTo>
                  <a:pt x="14" y="24"/>
                  <a:pt x="14" y="30"/>
                  <a:pt x="14" y="38"/>
                </a:cubicBezTo>
                <a:cubicBezTo>
                  <a:pt x="14" y="95"/>
                  <a:pt x="14" y="95"/>
                  <a:pt x="14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7"/>
                  <a:pt x="0" y="7"/>
                  <a:pt x="0" y="7"/>
                </a:cubicBezTo>
                <a:cubicBezTo>
                  <a:pt x="21" y="7"/>
                  <a:pt x="21" y="7"/>
                  <a:pt x="21" y="7"/>
                </a:cubicBezTo>
                <a:cubicBezTo>
                  <a:pt x="44" y="65"/>
                  <a:pt x="44" y="65"/>
                  <a:pt x="44" y="65"/>
                </a:cubicBezTo>
                <a:cubicBezTo>
                  <a:pt x="46" y="70"/>
                  <a:pt x="47" y="73"/>
                  <a:pt x="47" y="75"/>
                </a:cubicBezTo>
                <a:cubicBezTo>
                  <a:pt x="48" y="75"/>
                  <a:pt x="48" y="75"/>
                  <a:pt x="48" y="75"/>
                </a:cubicBezTo>
                <a:cubicBezTo>
                  <a:pt x="49" y="71"/>
                  <a:pt x="50" y="67"/>
                  <a:pt x="51" y="65"/>
                </a:cubicBezTo>
                <a:lnTo>
                  <a:pt x="75" y="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C73F7E-519C-4D23-B871-7FD985D67D4D}"/>
              </a:ext>
            </a:extLst>
          </p:cNvPr>
          <p:cNvSpPr/>
          <p:nvPr userDrawn="1"/>
        </p:nvSpPr>
        <p:spPr>
          <a:xfrm>
            <a:off x="584200" y="3977148"/>
            <a:ext cx="3550972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rPr>
              <a:t>May 7–9, 2018   //   Seattle, WA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00149D-DBA5-49F4-9EA0-6801AFB758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11" r="20173" b="58603"/>
          <a:stretch/>
        </p:blipFill>
        <p:spPr>
          <a:xfrm>
            <a:off x="2255245" y="0"/>
            <a:ext cx="9936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75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66751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66751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020681-E031-438A-87F4-3EF4E311C2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5DB46-DA06-45E4-B8E6-78FFA7D835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91723" y="5961261"/>
            <a:ext cx="3017520" cy="307777"/>
          </a:xfrm>
        </p:spPr>
        <p:txBody>
          <a:bodyPr anchor="b"/>
          <a:lstStyle>
            <a:lvl1pPr marL="0" indent="0" algn="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927436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384886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695210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014193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6561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870445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DA5C-1C41-4F59-909D-F8D55B7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5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681D0-41C1-4C53-8346-E0BB07658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001" y="1584001"/>
            <a:ext cx="5625000" cy="675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23568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7D85A-33DC-44D3-8E68-EF482C01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01" y="2349000"/>
            <a:ext cx="5625000" cy="4230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A18350-DF7B-4AF2-B6AD-6CE9F23723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31000" y="1584001"/>
            <a:ext cx="5625000" cy="675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23568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AA6EB-050E-4A2C-9A66-0E30954A22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31000" y="2349000"/>
            <a:ext cx="5625000" cy="4230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503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41909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599180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(dark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4901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864337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9881515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300769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67512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1028E-16C3-4002-B04C-173B0E47CA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32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67512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61C388-D05E-4BD1-8D7C-196F5BE5DA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13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48BC3-17FF-42D3-9B26-17258F2E57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68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3FAF49-2747-46DC-BE92-CD844B707A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08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DA5C-1C41-4F59-909D-F8D55B7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5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7D85A-33DC-44D3-8E68-EF482C01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01" y="1584000"/>
            <a:ext cx="5625000" cy="4995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AA6EB-050E-4A2C-9A66-0E30954A22F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31000" y="1584000"/>
            <a:ext cx="5625000" cy="4995000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262626"/>
                </a:solidFill>
                <a:latin typeface="Consolas" panose="020B0609020204030204" pitchFamily="49" charset="0"/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  <a:latin typeface="Consolas" panose="020B0609020204030204" pitchFamily="49" charset="0"/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  <a:latin typeface="Consolas" panose="020B0609020204030204" pitchFamily="49" charset="0"/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  <a:latin typeface="Consolas" panose="020B0609020204030204" pitchFamily="49" charset="0"/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  <a:latin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here</a:t>
            </a:r>
          </a:p>
        </p:txBody>
      </p:sp>
    </p:spTree>
    <p:extLst>
      <p:ext uri="{BB962C8B-B14F-4D97-AF65-F5344CB8AC3E}">
        <p14:creationId xmlns:p14="http://schemas.microsoft.com/office/powerpoint/2010/main" val="14751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19592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1877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060158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1748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598181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221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846334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INGS - Man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FA688A-561C-4456-9598-B7E7878A128F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225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263244" y="289511"/>
            <a:ext cx="7742710" cy="1689693"/>
          </a:xfrm>
        </p:spPr>
        <p:txBody>
          <a:bodyPr wrap="square" anchor="t">
            <a:sp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0" indent="0">
              <a:buNone/>
              <a:defRPr sz="1800"/>
            </a:lvl2pPr>
            <a:lvl3pPr marL="0" indent="0">
              <a:buNone/>
              <a:defRPr sz="1600"/>
            </a:lvl3pPr>
            <a:lvl4pPr marL="0" indent="0">
              <a:buNone/>
              <a:defRPr sz="1600"/>
            </a:lvl4pPr>
            <a:lvl5pPr marL="0" indent="0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2" y="0"/>
            <a:ext cx="4263242" cy="6858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724670"/>
            <a:ext cx="3863373" cy="140866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081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7171397" cy="89966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860034"/>
            <a:ext cx="6723122" cy="2263268"/>
          </a:xfrm>
        </p:spPr>
        <p:txBody>
          <a:bodyPr/>
          <a:lstStyle>
            <a:lvl1pPr>
              <a:defRPr lang="en-US" sz="3529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4097" marR="0" lvl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Edit Master text styles</a:t>
            </a:r>
          </a:p>
          <a:p>
            <a:pPr marL="224097" marR="0" lvl="1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Second level</a:t>
            </a:r>
          </a:p>
          <a:p>
            <a:pPr marL="224097" marR="0" lvl="2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Third level</a:t>
            </a:r>
          </a:p>
          <a:p>
            <a:pPr marL="224097" marR="0" lvl="3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Fourth level</a:t>
            </a:r>
          </a:p>
          <a:p>
            <a:pPr marL="224097" marR="0" lvl="4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114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DA5C-1C41-4F59-909D-F8D55B7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5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7D85A-33DC-44D3-8E68-EF482C01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00" y="1584000"/>
            <a:ext cx="11519999" cy="945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AA6EB-050E-4A2C-9A66-0E30954A22F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36000" y="2709000"/>
            <a:ext cx="11520000" cy="3870000"/>
          </a:xfr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2000" dirty="0">
                <a:latin typeface="Consolas" panose="020B0609020204030204" pitchFamily="49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Code here</a:t>
            </a:r>
          </a:p>
        </p:txBody>
      </p:sp>
    </p:spTree>
    <p:extLst>
      <p:ext uri="{BB962C8B-B14F-4D97-AF65-F5344CB8AC3E}">
        <p14:creationId xmlns:p14="http://schemas.microsoft.com/office/powerpoint/2010/main" val="253231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F3EE1-AA2B-40F9-9E3E-CDF521F1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ECD84-A824-49BC-A6E6-80D0190BA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1507E-BA91-4051-8DDC-BBD527F14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52BB6-DBCE-43A9-B75E-BF0BB028B7E2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99B49-6D1D-4FFF-9D8B-B9A437E71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8D67A-B555-4832-BD72-6B0D98BA0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D6746-8E11-4041-AB62-1AAA75794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03806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60712" y="0"/>
            <a:ext cx="11034499" cy="1143000"/>
          </a:xfrm>
        </p:spPr>
        <p:txBody>
          <a:bodyPr lIns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>
          <a:xfrm>
            <a:off x="614295" y="6461650"/>
            <a:ext cx="1814238" cy="128574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/>
              <a:t>MICROSOFT CONFIDENTIAL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14294" y="1371600"/>
            <a:ext cx="10599768" cy="4953000"/>
          </a:xfrm>
        </p:spPr>
        <p:txBody>
          <a:bodyPr>
            <a:noAutofit/>
          </a:bodyPr>
          <a:lstStyle>
            <a:lvl1pPr marL="0" indent="0">
              <a:lnSpc>
                <a:spcPct val="140000"/>
              </a:lnSpc>
              <a:spcBef>
                <a:spcPts val="600"/>
              </a:spcBef>
              <a:spcAft>
                <a:spcPts val="600"/>
              </a:spcAft>
              <a:buNone/>
              <a:defRPr lang="en-US" sz="2400" kern="1200" spc="-20" baseline="0" dirty="0" smtClean="0">
                <a:solidFill>
                  <a:srgbClr val="666666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>
              <a:lnSpc>
                <a:spcPct val="140000"/>
              </a:lnSpc>
              <a:spcBef>
                <a:spcPts val="600"/>
              </a:spcBef>
              <a:spcAft>
                <a:spcPts val="600"/>
              </a:spcAft>
              <a:defRPr lang="en-US" sz="2400" kern="1200" spc="-20" baseline="0" dirty="0" smtClean="0">
                <a:solidFill>
                  <a:srgbClr val="666666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>
              <a:lnSpc>
                <a:spcPct val="140000"/>
              </a:lnSpc>
              <a:spcBef>
                <a:spcPts val="600"/>
              </a:spcBef>
              <a:spcAft>
                <a:spcPts val="600"/>
              </a:spcAft>
              <a:defRPr lang="en-US" sz="2400" kern="1200" spc="-20" baseline="0" dirty="0" smtClean="0">
                <a:solidFill>
                  <a:srgbClr val="666666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>
              <a:lnSpc>
                <a:spcPct val="140000"/>
              </a:lnSpc>
              <a:spcBef>
                <a:spcPts val="600"/>
              </a:spcBef>
              <a:spcAft>
                <a:spcPts val="600"/>
              </a:spcAft>
              <a:defRPr lang="en-US" sz="2400" kern="1200" spc="-20" baseline="0" dirty="0" smtClean="0">
                <a:solidFill>
                  <a:srgbClr val="666666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>
              <a:lnSpc>
                <a:spcPct val="140000"/>
              </a:lnSpc>
              <a:spcBef>
                <a:spcPts val="600"/>
              </a:spcBef>
              <a:spcAft>
                <a:spcPts val="600"/>
              </a:spcAft>
              <a:defRPr lang="en-US" sz="2400" kern="1200" spc="-20" baseline="0" dirty="0">
                <a:solidFill>
                  <a:srgbClr val="666666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376581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06888" y="1507584"/>
            <a:ext cx="5818194" cy="1969770"/>
          </a:xfrm>
        </p:spPr>
        <p:txBody>
          <a:bodyPr wrap="square">
            <a:sp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0" indent="0">
              <a:buNone/>
              <a:defRPr sz="2000"/>
            </a:lvl2pPr>
            <a:lvl3pPr marL="0" indent="0">
              <a:buNone/>
              <a:defRPr sz="1800"/>
            </a:lvl3pPr>
            <a:lvl4pPr marL="0" indent="0">
              <a:buNone/>
              <a:defRPr sz="1800"/>
            </a:lvl4pPr>
            <a:lvl5pPr marL="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80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"/>
            <a:ext cx="12192000" cy="136120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874" y="6415788"/>
            <a:ext cx="986733" cy="36296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01336" y="273254"/>
            <a:ext cx="11589328" cy="786619"/>
          </a:xfrm>
          <a:noFill/>
        </p:spPr>
        <p:txBody>
          <a:bodyPr lIns="195067" tIns="121917" rIns="195067" bIns="121917" anchor="t" anchorCtr="0">
            <a:normAutofit/>
          </a:bodyPr>
          <a:lstStyle>
            <a:lvl1pPr>
              <a:defRPr sz="360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/>
              <a:t>Diagram Title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301337" y="1634462"/>
            <a:ext cx="11589326" cy="4672676"/>
          </a:xfrm>
        </p:spPr>
        <p:txBody>
          <a:bodyPr>
            <a:normAutofit/>
          </a:bodyPr>
          <a:lstStyle>
            <a:lvl1pPr marL="0" indent="0">
              <a:buNone/>
              <a:defRPr sz="2000" b="0" i="0" baseline="0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/>
              <a:t>Insert diagram here / delete placeholder and paste diagram</a:t>
            </a:r>
          </a:p>
        </p:txBody>
      </p:sp>
    </p:spTree>
    <p:extLst>
      <p:ext uri="{BB962C8B-B14F-4D97-AF65-F5344CB8AC3E}">
        <p14:creationId xmlns:p14="http://schemas.microsoft.com/office/powerpoint/2010/main" val="266688918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251972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94246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89997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62868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4687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white - EMF">
            <a:extLst>
              <a:ext uri="{FF2B5EF4-FFF2-40B4-BE49-F238E27FC236}">
                <a16:creationId xmlns:a16="http://schemas.microsoft.com/office/drawing/2014/main" id="{37E26AFE-DE6D-4BB8-BFA8-71844F8CF0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70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DA5C-1C41-4F59-909D-F8D55B7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5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AA6EB-050E-4A2C-9A66-0E30954A22F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36000" y="1584000"/>
            <a:ext cx="11520000" cy="4995000"/>
          </a:xfr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2000" dirty="0">
                <a:latin typeface="Consolas" panose="020B0609020204030204" pitchFamily="49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Code here</a:t>
            </a:r>
          </a:p>
        </p:txBody>
      </p:sp>
    </p:spTree>
    <p:extLst>
      <p:ext uri="{BB962C8B-B14F-4D97-AF65-F5344CB8AC3E}">
        <p14:creationId xmlns:p14="http://schemas.microsoft.com/office/powerpoint/2010/main" val="303505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3A3051D2-DD0C-4419-9210-74A066BBE509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584200" y="2903438"/>
            <a:ext cx="4343400" cy="527960"/>
          </a:xfrm>
          <a:custGeom>
            <a:avLst/>
            <a:gdLst>
              <a:gd name="T0" fmla="*/ 763 w 809"/>
              <a:gd name="T1" fmla="*/ 64 h 96"/>
              <a:gd name="T2" fmla="*/ 795 w 809"/>
              <a:gd name="T3" fmla="*/ 58 h 96"/>
              <a:gd name="T4" fmla="*/ 795 w 809"/>
              <a:gd name="T5" fmla="*/ 84 h 96"/>
              <a:gd name="T6" fmla="*/ 777 w 809"/>
              <a:gd name="T7" fmla="*/ 30 h 96"/>
              <a:gd name="T8" fmla="*/ 723 w 809"/>
              <a:gd name="T9" fmla="*/ 95 h 96"/>
              <a:gd name="T10" fmla="*/ 701 w 809"/>
              <a:gd name="T11" fmla="*/ 3 h 96"/>
              <a:gd name="T12" fmla="*/ 707 w 809"/>
              <a:gd name="T13" fmla="*/ 16 h 96"/>
              <a:gd name="T14" fmla="*/ 708 w 809"/>
              <a:gd name="T15" fmla="*/ 95 h 96"/>
              <a:gd name="T16" fmla="*/ 661 w 809"/>
              <a:gd name="T17" fmla="*/ 80 h 96"/>
              <a:gd name="T18" fmla="*/ 624 w 809"/>
              <a:gd name="T19" fmla="*/ 69 h 96"/>
              <a:gd name="T20" fmla="*/ 679 w 809"/>
              <a:gd name="T21" fmla="*/ 95 h 96"/>
              <a:gd name="T22" fmla="*/ 579 w 809"/>
              <a:gd name="T23" fmla="*/ 55 h 96"/>
              <a:gd name="T24" fmla="*/ 598 w 809"/>
              <a:gd name="T25" fmla="*/ 69 h 96"/>
              <a:gd name="T26" fmla="*/ 579 w 809"/>
              <a:gd name="T27" fmla="*/ 19 h 96"/>
              <a:gd name="T28" fmla="*/ 605 w 809"/>
              <a:gd name="T29" fmla="*/ 88 h 96"/>
              <a:gd name="T30" fmla="*/ 602 w 809"/>
              <a:gd name="T31" fmla="*/ 12 h 96"/>
              <a:gd name="T32" fmla="*/ 608 w 809"/>
              <a:gd name="T33" fmla="*/ 55 h 96"/>
              <a:gd name="T34" fmla="*/ 471 w 809"/>
              <a:gd name="T35" fmla="*/ 32 h 96"/>
              <a:gd name="T36" fmla="*/ 474 w 809"/>
              <a:gd name="T37" fmla="*/ 2 h 96"/>
              <a:gd name="T38" fmla="*/ 432 w 809"/>
              <a:gd name="T39" fmla="*/ 32 h 96"/>
              <a:gd name="T40" fmla="*/ 457 w 809"/>
              <a:gd name="T41" fmla="*/ 43 h 96"/>
              <a:gd name="T42" fmla="*/ 500 w 809"/>
              <a:gd name="T43" fmla="*/ 96 h 96"/>
              <a:gd name="T44" fmla="*/ 496 w 809"/>
              <a:gd name="T45" fmla="*/ 74 h 96"/>
              <a:gd name="T46" fmla="*/ 496 w 809"/>
              <a:gd name="T47" fmla="*/ 13 h 96"/>
              <a:gd name="T48" fmla="*/ 378 w 809"/>
              <a:gd name="T49" fmla="*/ 64 h 96"/>
              <a:gd name="T50" fmla="*/ 419 w 809"/>
              <a:gd name="T51" fmla="*/ 39 h 96"/>
              <a:gd name="T52" fmla="*/ 363 w 809"/>
              <a:gd name="T53" fmla="*/ 64 h 96"/>
              <a:gd name="T54" fmla="*/ 345 w 809"/>
              <a:gd name="T55" fmla="*/ 62 h 96"/>
              <a:gd name="T56" fmla="*/ 325 w 809"/>
              <a:gd name="T57" fmla="*/ 48 h 96"/>
              <a:gd name="T58" fmla="*/ 352 w 809"/>
              <a:gd name="T59" fmla="*/ 46 h 96"/>
              <a:gd name="T60" fmla="*/ 313 w 809"/>
              <a:gd name="T61" fmla="*/ 41 h 96"/>
              <a:gd name="T62" fmla="*/ 327 w 809"/>
              <a:gd name="T63" fmla="*/ 67 h 96"/>
              <a:gd name="T64" fmla="*/ 328 w 809"/>
              <a:gd name="T65" fmla="*/ 86 h 96"/>
              <a:gd name="T66" fmla="*/ 347 w 809"/>
              <a:gd name="T67" fmla="*/ 91 h 96"/>
              <a:gd name="T68" fmla="*/ 286 w 809"/>
              <a:gd name="T69" fmla="*/ 63 h 96"/>
              <a:gd name="T70" fmla="*/ 256 w 809"/>
              <a:gd name="T71" fmla="*/ 79 h 96"/>
              <a:gd name="T72" fmla="*/ 301 w 809"/>
              <a:gd name="T73" fmla="*/ 63 h 96"/>
              <a:gd name="T74" fmla="*/ 246 w 809"/>
              <a:gd name="T75" fmla="*/ 39 h 96"/>
              <a:gd name="T76" fmla="*/ 210 w 809"/>
              <a:gd name="T77" fmla="*/ 45 h 96"/>
              <a:gd name="T78" fmla="*/ 210 w 809"/>
              <a:gd name="T79" fmla="*/ 65 h 96"/>
              <a:gd name="T80" fmla="*/ 226 w 809"/>
              <a:gd name="T81" fmla="*/ 31 h 96"/>
              <a:gd name="T82" fmla="*/ 165 w 809"/>
              <a:gd name="T83" fmla="*/ 96 h 96"/>
              <a:gd name="T84" fmla="*/ 148 w 809"/>
              <a:gd name="T85" fmla="*/ 64 h 96"/>
              <a:gd name="T86" fmla="*/ 167 w 809"/>
              <a:gd name="T87" fmla="*/ 30 h 96"/>
              <a:gd name="T88" fmla="*/ 108 w 809"/>
              <a:gd name="T89" fmla="*/ 32 h 96"/>
              <a:gd name="T90" fmla="*/ 110 w 809"/>
              <a:gd name="T91" fmla="*/ 17 h 96"/>
              <a:gd name="T92" fmla="*/ 116 w 809"/>
              <a:gd name="T93" fmla="*/ 3 h 96"/>
              <a:gd name="T94" fmla="*/ 80 w 809"/>
              <a:gd name="T95" fmla="*/ 38 h 96"/>
              <a:gd name="T96" fmla="*/ 42 w 809"/>
              <a:gd name="T97" fmla="*/ 95 h 96"/>
              <a:gd name="T98" fmla="*/ 14 w 809"/>
              <a:gd name="T99" fmla="*/ 95 h 96"/>
              <a:gd name="T100" fmla="*/ 47 w 809"/>
              <a:gd name="T101" fmla="*/ 7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09" h="96">
                <a:moveTo>
                  <a:pt x="795" y="58"/>
                </a:moveTo>
                <a:cubicBezTo>
                  <a:pt x="795" y="53"/>
                  <a:pt x="794" y="50"/>
                  <a:pt x="791" y="46"/>
                </a:cubicBezTo>
                <a:cubicBezTo>
                  <a:pt x="788" y="43"/>
                  <a:pt x="784" y="42"/>
                  <a:pt x="780" y="42"/>
                </a:cubicBezTo>
                <a:cubicBezTo>
                  <a:pt x="775" y="42"/>
                  <a:pt x="770" y="44"/>
                  <a:pt x="767" y="48"/>
                </a:cubicBezTo>
                <a:cubicBezTo>
                  <a:pt x="764" y="52"/>
                  <a:pt x="763" y="57"/>
                  <a:pt x="763" y="64"/>
                </a:cubicBezTo>
                <a:cubicBezTo>
                  <a:pt x="763" y="71"/>
                  <a:pt x="764" y="76"/>
                  <a:pt x="767" y="79"/>
                </a:cubicBezTo>
                <a:cubicBezTo>
                  <a:pt x="770" y="83"/>
                  <a:pt x="774" y="85"/>
                  <a:pt x="779" y="85"/>
                </a:cubicBezTo>
                <a:cubicBezTo>
                  <a:pt x="784" y="85"/>
                  <a:pt x="788" y="83"/>
                  <a:pt x="791" y="79"/>
                </a:cubicBezTo>
                <a:cubicBezTo>
                  <a:pt x="794" y="76"/>
                  <a:pt x="795" y="71"/>
                  <a:pt x="795" y="66"/>
                </a:cubicBezTo>
                <a:lnTo>
                  <a:pt x="795" y="58"/>
                </a:lnTo>
                <a:close/>
                <a:moveTo>
                  <a:pt x="809" y="2"/>
                </a:moveTo>
                <a:cubicBezTo>
                  <a:pt x="809" y="95"/>
                  <a:pt x="809" y="95"/>
                  <a:pt x="809" y="95"/>
                </a:cubicBezTo>
                <a:cubicBezTo>
                  <a:pt x="795" y="95"/>
                  <a:pt x="795" y="95"/>
                  <a:pt x="795" y="95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0" y="92"/>
                  <a:pt x="783" y="96"/>
                  <a:pt x="774" y="96"/>
                </a:cubicBezTo>
                <a:cubicBezTo>
                  <a:pt x="766" y="96"/>
                  <a:pt x="760" y="93"/>
                  <a:pt x="755" y="88"/>
                </a:cubicBezTo>
                <a:cubicBezTo>
                  <a:pt x="751" y="82"/>
                  <a:pt x="748" y="74"/>
                  <a:pt x="748" y="65"/>
                </a:cubicBezTo>
                <a:cubicBezTo>
                  <a:pt x="748" y="54"/>
                  <a:pt x="751" y="46"/>
                  <a:pt x="756" y="40"/>
                </a:cubicBezTo>
                <a:cubicBezTo>
                  <a:pt x="761" y="34"/>
                  <a:pt x="768" y="30"/>
                  <a:pt x="777" y="30"/>
                </a:cubicBezTo>
                <a:cubicBezTo>
                  <a:pt x="785" y="30"/>
                  <a:pt x="791" y="34"/>
                  <a:pt x="795" y="41"/>
                </a:cubicBezTo>
                <a:cubicBezTo>
                  <a:pt x="795" y="41"/>
                  <a:pt x="795" y="41"/>
                  <a:pt x="795" y="41"/>
                </a:cubicBezTo>
                <a:cubicBezTo>
                  <a:pt x="795" y="2"/>
                  <a:pt x="795" y="2"/>
                  <a:pt x="795" y="2"/>
                </a:cubicBezTo>
                <a:lnTo>
                  <a:pt x="809" y="2"/>
                </a:lnTo>
                <a:close/>
                <a:moveTo>
                  <a:pt x="723" y="95"/>
                </a:moveTo>
                <a:cubicBezTo>
                  <a:pt x="738" y="95"/>
                  <a:pt x="738" y="95"/>
                  <a:pt x="738" y="95"/>
                </a:cubicBezTo>
                <a:cubicBezTo>
                  <a:pt x="738" y="2"/>
                  <a:pt x="738" y="2"/>
                  <a:pt x="738" y="2"/>
                </a:cubicBezTo>
                <a:cubicBezTo>
                  <a:pt x="723" y="2"/>
                  <a:pt x="723" y="2"/>
                  <a:pt x="723" y="2"/>
                </a:cubicBezTo>
                <a:lnTo>
                  <a:pt x="723" y="95"/>
                </a:lnTo>
                <a:close/>
                <a:moveTo>
                  <a:pt x="701" y="3"/>
                </a:moveTo>
                <a:cubicBezTo>
                  <a:pt x="699" y="3"/>
                  <a:pt x="697" y="3"/>
                  <a:pt x="695" y="5"/>
                </a:cubicBezTo>
                <a:cubicBezTo>
                  <a:pt x="694" y="7"/>
                  <a:pt x="693" y="8"/>
                  <a:pt x="693" y="11"/>
                </a:cubicBezTo>
                <a:cubicBezTo>
                  <a:pt x="693" y="13"/>
                  <a:pt x="694" y="15"/>
                  <a:pt x="695" y="17"/>
                </a:cubicBezTo>
                <a:cubicBezTo>
                  <a:pt x="697" y="18"/>
                  <a:pt x="699" y="19"/>
                  <a:pt x="701" y="19"/>
                </a:cubicBezTo>
                <a:cubicBezTo>
                  <a:pt x="704" y="19"/>
                  <a:pt x="706" y="18"/>
                  <a:pt x="707" y="16"/>
                </a:cubicBezTo>
                <a:cubicBezTo>
                  <a:pt x="709" y="15"/>
                  <a:pt x="710" y="13"/>
                  <a:pt x="710" y="11"/>
                </a:cubicBezTo>
                <a:cubicBezTo>
                  <a:pt x="710" y="8"/>
                  <a:pt x="709" y="7"/>
                  <a:pt x="707" y="5"/>
                </a:cubicBezTo>
                <a:cubicBezTo>
                  <a:pt x="706" y="3"/>
                  <a:pt x="704" y="3"/>
                  <a:pt x="701" y="3"/>
                </a:cubicBezTo>
                <a:moveTo>
                  <a:pt x="694" y="95"/>
                </a:moveTo>
                <a:cubicBezTo>
                  <a:pt x="708" y="95"/>
                  <a:pt x="708" y="95"/>
                  <a:pt x="708" y="95"/>
                </a:cubicBezTo>
                <a:cubicBezTo>
                  <a:pt x="708" y="32"/>
                  <a:pt x="708" y="32"/>
                  <a:pt x="708" y="32"/>
                </a:cubicBezTo>
                <a:cubicBezTo>
                  <a:pt x="694" y="32"/>
                  <a:pt x="694" y="32"/>
                  <a:pt x="694" y="32"/>
                </a:cubicBezTo>
                <a:lnTo>
                  <a:pt x="694" y="95"/>
                </a:lnTo>
                <a:close/>
                <a:moveTo>
                  <a:pt x="665" y="68"/>
                </a:moveTo>
                <a:cubicBezTo>
                  <a:pt x="665" y="73"/>
                  <a:pt x="664" y="77"/>
                  <a:pt x="661" y="80"/>
                </a:cubicBezTo>
                <a:cubicBezTo>
                  <a:pt x="658" y="83"/>
                  <a:pt x="655" y="85"/>
                  <a:pt x="651" y="85"/>
                </a:cubicBezTo>
                <a:cubicBezTo>
                  <a:pt x="642" y="85"/>
                  <a:pt x="638" y="79"/>
                  <a:pt x="638" y="68"/>
                </a:cubicBezTo>
                <a:cubicBezTo>
                  <a:pt x="638" y="32"/>
                  <a:pt x="638" y="32"/>
                  <a:pt x="638" y="32"/>
                </a:cubicBezTo>
                <a:cubicBezTo>
                  <a:pt x="624" y="32"/>
                  <a:pt x="624" y="32"/>
                  <a:pt x="624" y="32"/>
                </a:cubicBezTo>
                <a:cubicBezTo>
                  <a:pt x="624" y="69"/>
                  <a:pt x="624" y="69"/>
                  <a:pt x="624" y="69"/>
                </a:cubicBezTo>
                <a:cubicBezTo>
                  <a:pt x="624" y="87"/>
                  <a:pt x="631" y="96"/>
                  <a:pt x="646" y="96"/>
                </a:cubicBezTo>
                <a:cubicBezTo>
                  <a:pt x="654" y="96"/>
                  <a:pt x="661" y="92"/>
                  <a:pt x="665" y="85"/>
                </a:cubicBezTo>
                <a:cubicBezTo>
                  <a:pt x="665" y="85"/>
                  <a:pt x="665" y="85"/>
                  <a:pt x="665" y="85"/>
                </a:cubicBezTo>
                <a:cubicBezTo>
                  <a:pt x="665" y="95"/>
                  <a:pt x="665" y="95"/>
                  <a:pt x="665" y="95"/>
                </a:cubicBezTo>
                <a:cubicBezTo>
                  <a:pt x="679" y="95"/>
                  <a:pt x="679" y="95"/>
                  <a:pt x="679" y="95"/>
                </a:cubicBezTo>
                <a:cubicBezTo>
                  <a:pt x="679" y="32"/>
                  <a:pt x="679" y="32"/>
                  <a:pt x="679" y="32"/>
                </a:cubicBezTo>
                <a:cubicBezTo>
                  <a:pt x="665" y="32"/>
                  <a:pt x="665" y="32"/>
                  <a:pt x="665" y="32"/>
                </a:cubicBezTo>
                <a:lnTo>
                  <a:pt x="665" y="68"/>
                </a:lnTo>
                <a:close/>
                <a:moveTo>
                  <a:pt x="598" y="69"/>
                </a:moveTo>
                <a:cubicBezTo>
                  <a:pt x="598" y="60"/>
                  <a:pt x="592" y="55"/>
                  <a:pt x="579" y="55"/>
                </a:cubicBezTo>
                <a:cubicBezTo>
                  <a:pt x="569" y="55"/>
                  <a:pt x="569" y="55"/>
                  <a:pt x="569" y="55"/>
                </a:cubicBezTo>
                <a:cubicBezTo>
                  <a:pt x="569" y="83"/>
                  <a:pt x="569" y="83"/>
                  <a:pt x="569" y="83"/>
                </a:cubicBezTo>
                <a:cubicBezTo>
                  <a:pt x="581" y="83"/>
                  <a:pt x="581" y="83"/>
                  <a:pt x="581" y="83"/>
                </a:cubicBezTo>
                <a:cubicBezTo>
                  <a:pt x="587" y="83"/>
                  <a:pt x="591" y="82"/>
                  <a:pt x="594" y="79"/>
                </a:cubicBezTo>
                <a:cubicBezTo>
                  <a:pt x="597" y="77"/>
                  <a:pt x="598" y="73"/>
                  <a:pt x="598" y="69"/>
                </a:cubicBezTo>
                <a:moveTo>
                  <a:pt x="569" y="44"/>
                </a:moveTo>
                <a:cubicBezTo>
                  <a:pt x="578" y="44"/>
                  <a:pt x="578" y="44"/>
                  <a:pt x="578" y="44"/>
                </a:cubicBezTo>
                <a:cubicBezTo>
                  <a:pt x="583" y="44"/>
                  <a:pt x="587" y="42"/>
                  <a:pt x="590" y="40"/>
                </a:cubicBezTo>
                <a:cubicBezTo>
                  <a:pt x="593" y="38"/>
                  <a:pt x="594" y="34"/>
                  <a:pt x="594" y="30"/>
                </a:cubicBezTo>
                <a:cubicBezTo>
                  <a:pt x="594" y="22"/>
                  <a:pt x="589" y="19"/>
                  <a:pt x="579" y="19"/>
                </a:cubicBezTo>
                <a:cubicBezTo>
                  <a:pt x="569" y="19"/>
                  <a:pt x="569" y="19"/>
                  <a:pt x="569" y="19"/>
                </a:cubicBezTo>
                <a:lnTo>
                  <a:pt x="569" y="44"/>
                </a:lnTo>
                <a:close/>
                <a:moveTo>
                  <a:pt x="608" y="55"/>
                </a:moveTo>
                <a:cubicBezTo>
                  <a:pt x="612" y="58"/>
                  <a:pt x="614" y="63"/>
                  <a:pt x="614" y="69"/>
                </a:cubicBezTo>
                <a:cubicBezTo>
                  <a:pt x="614" y="77"/>
                  <a:pt x="611" y="83"/>
                  <a:pt x="605" y="88"/>
                </a:cubicBezTo>
                <a:cubicBezTo>
                  <a:pt x="599" y="92"/>
                  <a:pt x="591" y="95"/>
                  <a:pt x="582" y="95"/>
                </a:cubicBezTo>
                <a:cubicBezTo>
                  <a:pt x="554" y="95"/>
                  <a:pt x="554" y="95"/>
                  <a:pt x="554" y="95"/>
                </a:cubicBezTo>
                <a:cubicBezTo>
                  <a:pt x="554" y="7"/>
                  <a:pt x="554" y="7"/>
                  <a:pt x="554" y="7"/>
                </a:cubicBezTo>
                <a:cubicBezTo>
                  <a:pt x="582" y="7"/>
                  <a:pt x="582" y="7"/>
                  <a:pt x="582" y="7"/>
                </a:cubicBezTo>
                <a:cubicBezTo>
                  <a:pt x="591" y="7"/>
                  <a:pt x="597" y="9"/>
                  <a:pt x="602" y="12"/>
                </a:cubicBezTo>
                <a:cubicBezTo>
                  <a:pt x="607" y="16"/>
                  <a:pt x="610" y="21"/>
                  <a:pt x="610" y="27"/>
                </a:cubicBezTo>
                <a:cubicBezTo>
                  <a:pt x="610" y="32"/>
                  <a:pt x="608" y="36"/>
                  <a:pt x="605" y="40"/>
                </a:cubicBezTo>
                <a:cubicBezTo>
                  <a:pt x="603" y="44"/>
                  <a:pt x="599" y="46"/>
                  <a:pt x="594" y="48"/>
                </a:cubicBezTo>
                <a:cubicBezTo>
                  <a:pt x="594" y="48"/>
                  <a:pt x="594" y="48"/>
                  <a:pt x="594" y="48"/>
                </a:cubicBezTo>
                <a:cubicBezTo>
                  <a:pt x="600" y="49"/>
                  <a:pt x="605" y="51"/>
                  <a:pt x="608" y="55"/>
                </a:cubicBezTo>
                <a:moveTo>
                  <a:pt x="496" y="13"/>
                </a:moveTo>
                <a:cubicBezTo>
                  <a:pt x="482" y="17"/>
                  <a:pt x="482" y="17"/>
                  <a:pt x="482" y="17"/>
                </a:cubicBezTo>
                <a:cubicBezTo>
                  <a:pt x="482" y="32"/>
                  <a:pt x="482" y="32"/>
                  <a:pt x="482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57" y="32"/>
                  <a:pt x="457" y="32"/>
                  <a:pt x="457" y="32"/>
                </a:cubicBezTo>
                <a:cubicBezTo>
                  <a:pt x="457" y="23"/>
                  <a:pt x="457" y="23"/>
                  <a:pt x="457" y="23"/>
                </a:cubicBezTo>
                <a:cubicBezTo>
                  <a:pt x="457" y="16"/>
                  <a:pt x="460" y="12"/>
                  <a:pt x="467" y="12"/>
                </a:cubicBezTo>
                <a:cubicBezTo>
                  <a:pt x="470" y="12"/>
                  <a:pt x="472" y="12"/>
                  <a:pt x="474" y="13"/>
                </a:cubicBezTo>
                <a:cubicBezTo>
                  <a:pt x="474" y="2"/>
                  <a:pt x="474" y="2"/>
                  <a:pt x="474" y="2"/>
                </a:cubicBezTo>
                <a:cubicBezTo>
                  <a:pt x="472" y="1"/>
                  <a:pt x="469" y="0"/>
                  <a:pt x="465" y="0"/>
                </a:cubicBezTo>
                <a:cubicBezTo>
                  <a:pt x="459" y="0"/>
                  <a:pt x="454" y="2"/>
                  <a:pt x="449" y="6"/>
                </a:cubicBezTo>
                <a:cubicBezTo>
                  <a:pt x="445" y="10"/>
                  <a:pt x="443" y="15"/>
                  <a:pt x="443" y="22"/>
                </a:cubicBezTo>
                <a:cubicBezTo>
                  <a:pt x="443" y="32"/>
                  <a:pt x="443" y="32"/>
                  <a:pt x="443" y="32"/>
                </a:cubicBezTo>
                <a:cubicBezTo>
                  <a:pt x="432" y="32"/>
                  <a:pt x="432" y="32"/>
                  <a:pt x="432" y="32"/>
                </a:cubicBezTo>
                <a:cubicBezTo>
                  <a:pt x="432" y="43"/>
                  <a:pt x="432" y="43"/>
                  <a:pt x="432" y="43"/>
                </a:cubicBezTo>
                <a:cubicBezTo>
                  <a:pt x="443" y="43"/>
                  <a:pt x="443" y="43"/>
                  <a:pt x="443" y="43"/>
                </a:cubicBezTo>
                <a:cubicBezTo>
                  <a:pt x="443" y="95"/>
                  <a:pt x="443" y="95"/>
                  <a:pt x="443" y="95"/>
                </a:cubicBezTo>
                <a:cubicBezTo>
                  <a:pt x="457" y="95"/>
                  <a:pt x="457" y="95"/>
                  <a:pt x="457" y="95"/>
                </a:cubicBezTo>
                <a:cubicBezTo>
                  <a:pt x="457" y="43"/>
                  <a:pt x="457" y="43"/>
                  <a:pt x="457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82" y="43"/>
                  <a:pt x="482" y="43"/>
                  <a:pt x="482" y="43"/>
                </a:cubicBezTo>
                <a:cubicBezTo>
                  <a:pt x="482" y="79"/>
                  <a:pt x="482" y="79"/>
                  <a:pt x="482" y="79"/>
                </a:cubicBezTo>
                <a:cubicBezTo>
                  <a:pt x="482" y="90"/>
                  <a:pt x="488" y="96"/>
                  <a:pt x="500" y="96"/>
                </a:cubicBezTo>
                <a:cubicBezTo>
                  <a:pt x="504" y="96"/>
                  <a:pt x="508" y="95"/>
                  <a:pt x="511" y="94"/>
                </a:cubicBezTo>
                <a:cubicBezTo>
                  <a:pt x="511" y="83"/>
                  <a:pt x="511" y="83"/>
                  <a:pt x="511" y="83"/>
                </a:cubicBezTo>
                <a:cubicBezTo>
                  <a:pt x="509" y="84"/>
                  <a:pt x="507" y="85"/>
                  <a:pt x="505" y="85"/>
                </a:cubicBezTo>
                <a:cubicBezTo>
                  <a:pt x="501" y="85"/>
                  <a:pt x="499" y="84"/>
                  <a:pt x="498" y="82"/>
                </a:cubicBezTo>
                <a:cubicBezTo>
                  <a:pt x="496" y="81"/>
                  <a:pt x="496" y="78"/>
                  <a:pt x="496" y="74"/>
                </a:cubicBezTo>
                <a:cubicBezTo>
                  <a:pt x="496" y="43"/>
                  <a:pt x="496" y="43"/>
                  <a:pt x="496" y="43"/>
                </a:cubicBezTo>
                <a:cubicBezTo>
                  <a:pt x="511" y="43"/>
                  <a:pt x="511" y="43"/>
                  <a:pt x="511" y="43"/>
                </a:cubicBezTo>
                <a:cubicBezTo>
                  <a:pt x="511" y="32"/>
                  <a:pt x="511" y="32"/>
                  <a:pt x="511" y="32"/>
                </a:cubicBezTo>
                <a:cubicBezTo>
                  <a:pt x="496" y="32"/>
                  <a:pt x="496" y="32"/>
                  <a:pt x="496" y="32"/>
                </a:cubicBezTo>
                <a:lnTo>
                  <a:pt x="496" y="13"/>
                </a:lnTo>
                <a:close/>
                <a:moveTo>
                  <a:pt x="413" y="63"/>
                </a:moveTo>
                <a:cubicBezTo>
                  <a:pt x="413" y="56"/>
                  <a:pt x="412" y="51"/>
                  <a:pt x="409" y="47"/>
                </a:cubicBezTo>
                <a:cubicBezTo>
                  <a:pt x="406" y="44"/>
                  <a:pt x="401" y="42"/>
                  <a:pt x="396" y="42"/>
                </a:cubicBezTo>
                <a:cubicBezTo>
                  <a:pt x="390" y="42"/>
                  <a:pt x="386" y="44"/>
                  <a:pt x="382" y="48"/>
                </a:cubicBezTo>
                <a:cubicBezTo>
                  <a:pt x="379" y="51"/>
                  <a:pt x="378" y="57"/>
                  <a:pt x="378" y="64"/>
                </a:cubicBezTo>
                <a:cubicBezTo>
                  <a:pt x="378" y="70"/>
                  <a:pt x="379" y="75"/>
                  <a:pt x="383" y="79"/>
                </a:cubicBezTo>
                <a:cubicBezTo>
                  <a:pt x="386" y="83"/>
                  <a:pt x="390" y="85"/>
                  <a:pt x="396" y="85"/>
                </a:cubicBezTo>
                <a:cubicBezTo>
                  <a:pt x="401" y="85"/>
                  <a:pt x="406" y="83"/>
                  <a:pt x="409" y="79"/>
                </a:cubicBezTo>
                <a:cubicBezTo>
                  <a:pt x="412" y="76"/>
                  <a:pt x="413" y="70"/>
                  <a:pt x="413" y="63"/>
                </a:cubicBezTo>
                <a:moveTo>
                  <a:pt x="419" y="39"/>
                </a:moveTo>
                <a:cubicBezTo>
                  <a:pt x="425" y="45"/>
                  <a:pt x="428" y="53"/>
                  <a:pt x="428" y="63"/>
                </a:cubicBezTo>
                <a:cubicBezTo>
                  <a:pt x="428" y="73"/>
                  <a:pt x="425" y="81"/>
                  <a:pt x="419" y="87"/>
                </a:cubicBezTo>
                <a:cubicBezTo>
                  <a:pt x="413" y="93"/>
                  <a:pt x="405" y="96"/>
                  <a:pt x="395" y="96"/>
                </a:cubicBezTo>
                <a:cubicBezTo>
                  <a:pt x="385" y="96"/>
                  <a:pt x="378" y="93"/>
                  <a:pt x="372" y="87"/>
                </a:cubicBezTo>
                <a:cubicBezTo>
                  <a:pt x="366" y="81"/>
                  <a:pt x="363" y="74"/>
                  <a:pt x="363" y="64"/>
                </a:cubicBezTo>
                <a:cubicBezTo>
                  <a:pt x="363" y="53"/>
                  <a:pt x="366" y="45"/>
                  <a:pt x="372" y="39"/>
                </a:cubicBezTo>
                <a:cubicBezTo>
                  <a:pt x="378" y="33"/>
                  <a:pt x="386" y="30"/>
                  <a:pt x="396" y="30"/>
                </a:cubicBezTo>
                <a:cubicBezTo>
                  <a:pt x="406" y="30"/>
                  <a:pt x="414" y="33"/>
                  <a:pt x="419" y="39"/>
                </a:cubicBezTo>
                <a:moveTo>
                  <a:pt x="350" y="66"/>
                </a:moveTo>
                <a:cubicBezTo>
                  <a:pt x="349" y="64"/>
                  <a:pt x="347" y="63"/>
                  <a:pt x="345" y="62"/>
                </a:cubicBezTo>
                <a:cubicBezTo>
                  <a:pt x="343" y="60"/>
                  <a:pt x="340" y="59"/>
                  <a:pt x="337" y="58"/>
                </a:cubicBezTo>
                <a:cubicBezTo>
                  <a:pt x="335" y="58"/>
                  <a:pt x="334" y="57"/>
                  <a:pt x="332" y="56"/>
                </a:cubicBezTo>
                <a:cubicBezTo>
                  <a:pt x="330" y="56"/>
                  <a:pt x="329" y="55"/>
                  <a:pt x="328" y="54"/>
                </a:cubicBezTo>
                <a:cubicBezTo>
                  <a:pt x="327" y="54"/>
                  <a:pt x="326" y="53"/>
                  <a:pt x="325" y="52"/>
                </a:cubicBezTo>
                <a:cubicBezTo>
                  <a:pt x="325" y="51"/>
                  <a:pt x="325" y="50"/>
                  <a:pt x="325" y="48"/>
                </a:cubicBezTo>
                <a:cubicBezTo>
                  <a:pt x="325" y="47"/>
                  <a:pt x="325" y="46"/>
                  <a:pt x="325" y="45"/>
                </a:cubicBezTo>
                <a:cubicBezTo>
                  <a:pt x="326" y="45"/>
                  <a:pt x="327" y="44"/>
                  <a:pt x="328" y="43"/>
                </a:cubicBezTo>
                <a:cubicBezTo>
                  <a:pt x="329" y="42"/>
                  <a:pt x="330" y="42"/>
                  <a:pt x="332" y="42"/>
                </a:cubicBezTo>
                <a:cubicBezTo>
                  <a:pt x="333" y="41"/>
                  <a:pt x="335" y="41"/>
                  <a:pt x="336" y="41"/>
                </a:cubicBezTo>
                <a:cubicBezTo>
                  <a:pt x="342" y="41"/>
                  <a:pt x="347" y="43"/>
                  <a:pt x="352" y="46"/>
                </a:cubicBezTo>
                <a:cubicBezTo>
                  <a:pt x="352" y="33"/>
                  <a:pt x="352" y="33"/>
                  <a:pt x="352" y="33"/>
                </a:cubicBezTo>
                <a:cubicBezTo>
                  <a:pt x="347" y="31"/>
                  <a:pt x="342" y="30"/>
                  <a:pt x="336" y="30"/>
                </a:cubicBezTo>
                <a:cubicBezTo>
                  <a:pt x="333" y="30"/>
                  <a:pt x="330" y="31"/>
                  <a:pt x="327" y="32"/>
                </a:cubicBezTo>
                <a:cubicBezTo>
                  <a:pt x="323" y="32"/>
                  <a:pt x="321" y="34"/>
                  <a:pt x="318" y="35"/>
                </a:cubicBezTo>
                <a:cubicBezTo>
                  <a:pt x="316" y="37"/>
                  <a:pt x="314" y="39"/>
                  <a:pt x="313" y="41"/>
                </a:cubicBezTo>
                <a:cubicBezTo>
                  <a:pt x="311" y="43"/>
                  <a:pt x="310" y="46"/>
                  <a:pt x="310" y="49"/>
                </a:cubicBezTo>
                <a:cubicBezTo>
                  <a:pt x="310" y="51"/>
                  <a:pt x="311" y="54"/>
                  <a:pt x="311" y="55"/>
                </a:cubicBezTo>
                <a:cubicBezTo>
                  <a:pt x="312" y="57"/>
                  <a:pt x="313" y="59"/>
                  <a:pt x="315" y="60"/>
                </a:cubicBezTo>
                <a:cubicBezTo>
                  <a:pt x="316" y="62"/>
                  <a:pt x="318" y="63"/>
                  <a:pt x="320" y="64"/>
                </a:cubicBezTo>
                <a:cubicBezTo>
                  <a:pt x="322" y="65"/>
                  <a:pt x="324" y="66"/>
                  <a:pt x="327" y="67"/>
                </a:cubicBezTo>
                <a:cubicBezTo>
                  <a:pt x="329" y="68"/>
                  <a:pt x="331" y="69"/>
                  <a:pt x="332" y="70"/>
                </a:cubicBezTo>
                <a:cubicBezTo>
                  <a:pt x="334" y="70"/>
                  <a:pt x="335" y="71"/>
                  <a:pt x="337" y="72"/>
                </a:cubicBezTo>
                <a:cubicBezTo>
                  <a:pt x="338" y="72"/>
                  <a:pt x="339" y="73"/>
                  <a:pt x="340" y="74"/>
                </a:cubicBezTo>
                <a:cubicBezTo>
                  <a:pt x="340" y="75"/>
                  <a:pt x="341" y="77"/>
                  <a:pt x="341" y="78"/>
                </a:cubicBezTo>
                <a:cubicBezTo>
                  <a:pt x="341" y="83"/>
                  <a:pt x="336" y="86"/>
                  <a:pt x="328" y="86"/>
                </a:cubicBezTo>
                <a:cubicBezTo>
                  <a:pt x="322" y="86"/>
                  <a:pt x="316" y="84"/>
                  <a:pt x="310" y="79"/>
                </a:cubicBezTo>
                <a:cubicBezTo>
                  <a:pt x="310" y="93"/>
                  <a:pt x="310" y="93"/>
                  <a:pt x="310" y="93"/>
                </a:cubicBezTo>
                <a:cubicBezTo>
                  <a:pt x="315" y="95"/>
                  <a:pt x="321" y="96"/>
                  <a:pt x="328" y="96"/>
                </a:cubicBezTo>
                <a:cubicBezTo>
                  <a:pt x="332" y="96"/>
                  <a:pt x="335" y="96"/>
                  <a:pt x="338" y="95"/>
                </a:cubicBezTo>
                <a:cubicBezTo>
                  <a:pt x="342" y="94"/>
                  <a:pt x="344" y="93"/>
                  <a:pt x="347" y="91"/>
                </a:cubicBezTo>
                <a:cubicBezTo>
                  <a:pt x="349" y="90"/>
                  <a:pt x="351" y="88"/>
                  <a:pt x="353" y="86"/>
                </a:cubicBezTo>
                <a:cubicBezTo>
                  <a:pt x="354" y="83"/>
                  <a:pt x="355" y="80"/>
                  <a:pt x="355" y="77"/>
                </a:cubicBezTo>
                <a:cubicBezTo>
                  <a:pt x="355" y="75"/>
                  <a:pt x="354" y="72"/>
                  <a:pt x="354" y="71"/>
                </a:cubicBezTo>
                <a:cubicBezTo>
                  <a:pt x="353" y="69"/>
                  <a:pt x="352" y="67"/>
                  <a:pt x="350" y="66"/>
                </a:cubicBezTo>
                <a:moveTo>
                  <a:pt x="286" y="63"/>
                </a:moveTo>
                <a:cubicBezTo>
                  <a:pt x="286" y="56"/>
                  <a:pt x="285" y="51"/>
                  <a:pt x="282" y="47"/>
                </a:cubicBezTo>
                <a:cubicBezTo>
                  <a:pt x="279" y="44"/>
                  <a:pt x="275" y="42"/>
                  <a:pt x="269" y="42"/>
                </a:cubicBezTo>
                <a:cubicBezTo>
                  <a:pt x="263" y="42"/>
                  <a:pt x="259" y="44"/>
                  <a:pt x="256" y="48"/>
                </a:cubicBezTo>
                <a:cubicBezTo>
                  <a:pt x="253" y="51"/>
                  <a:pt x="251" y="57"/>
                  <a:pt x="251" y="64"/>
                </a:cubicBezTo>
                <a:cubicBezTo>
                  <a:pt x="251" y="70"/>
                  <a:pt x="253" y="75"/>
                  <a:pt x="256" y="79"/>
                </a:cubicBezTo>
                <a:cubicBezTo>
                  <a:pt x="259" y="83"/>
                  <a:pt x="264" y="85"/>
                  <a:pt x="269" y="85"/>
                </a:cubicBezTo>
                <a:cubicBezTo>
                  <a:pt x="275" y="85"/>
                  <a:pt x="279" y="83"/>
                  <a:pt x="282" y="79"/>
                </a:cubicBezTo>
                <a:cubicBezTo>
                  <a:pt x="285" y="76"/>
                  <a:pt x="286" y="70"/>
                  <a:pt x="286" y="63"/>
                </a:cubicBezTo>
                <a:moveTo>
                  <a:pt x="293" y="39"/>
                </a:moveTo>
                <a:cubicBezTo>
                  <a:pt x="298" y="45"/>
                  <a:pt x="301" y="53"/>
                  <a:pt x="301" y="63"/>
                </a:cubicBezTo>
                <a:cubicBezTo>
                  <a:pt x="301" y="73"/>
                  <a:pt x="298" y="81"/>
                  <a:pt x="292" y="87"/>
                </a:cubicBezTo>
                <a:cubicBezTo>
                  <a:pt x="286" y="93"/>
                  <a:pt x="278" y="96"/>
                  <a:pt x="268" y="96"/>
                </a:cubicBezTo>
                <a:cubicBezTo>
                  <a:pt x="259" y="96"/>
                  <a:pt x="251" y="93"/>
                  <a:pt x="245" y="87"/>
                </a:cubicBezTo>
                <a:cubicBezTo>
                  <a:pt x="239" y="81"/>
                  <a:pt x="237" y="74"/>
                  <a:pt x="237" y="64"/>
                </a:cubicBezTo>
                <a:cubicBezTo>
                  <a:pt x="237" y="53"/>
                  <a:pt x="240" y="45"/>
                  <a:pt x="246" y="39"/>
                </a:cubicBezTo>
                <a:cubicBezTo>
                  <a:pt x="252" y="33"/>
                  <a:pt x="260" y="30"/>
                  <a:pt x="270" y="30"/>
                </a:cubicBezTo>
                <a:cubicBezTo>
                  <a:pt x="280" y="30"/>
                  <a:pt x="287" y="33"/>
                  <a:pt x="293" y="39"/>
                </a:cubicBezTo>
                <a:moveTo>
                  <a:pt x="216" y="35"/>
                </a:moveTo>
                <a:cubicBezTo>
                  <a:pt x="213" y="37"/>
                  <a:pt x="211" y="40"/>
                  <a:pt x="210" y="45"/>
                </a:cubicBezTo>
                <a:cubicBezTo>
                  <a:pt x="210" y="45"/>
                  <a:pt x="210" y="45"/>
                  <a:pt x="210" y="45"/>
                </a:cubicBezTo>
                <a:cubicBezTo>
                  <a:pt x="210" y="32"/>
                  <a:pt x="210" y="32"/>
                  <a:pt x="210" y="32"/>
                </a:cubicBezTo>
                <a:cubicBezTo>
                  <a:pt x="195" y="32"/>
                  <a:pt x="195" y="32"/>
                  <a:pt x="195" y="32"/>
                </a:cubicBezTo>
                <a:cubicBezTo>
                  <a:pt x="195" y="95"/>
                  <a:pt x="195" y="95"/>
                  <a:pt x="195" y="95"/>
                </a:cubicBezTo>
                <a:cubicBezTo>
                  <a:pt x="210" y="95"/>
                  <a:pt x="210" y="95"/>
                  <a:pt x="210" y="95"/>
                </a:cubicBezTo>
                <a:cubicBezTo>
                  <a:pt x="210" y="65"/>
                  <a:pt x="210" y="65"/>
                  <a:pt x="210" y="65"/>
                </a:cubicBezTo>
                <a:cubicBezTo>
                  <a:pt x="210" y="58"/>
                  <a:pt x="211" y="53"/>
                  <a:pt x="214" y="49"/>
                </a:cubicBezTo>
                <a:cubicBezTo>
                  <a:pt x="217" y="45"/>
                  <a:pt x="220" y="43"/>
                  <a:pt x="224" y="43"/>
                </a:cubicBezTo>
                <a:cubicBezTo>
                  <a:pt x="227" y="43"/>
                  <a:pt x="230" y="44"/>
                  <a:pt x="232" y="45"/>
                </a:cubicBezTo>
                <a:cubicBezTo>
                  <a:pt x="232" y="32"/>
                  <a:pt x="232" y="32"/>
                  <a:pt x="232" y="32"/>
                </a:cubicBezTo>
                <a:cubicBezTo>
                  <a:pt x="230" y="31"/>
                  <a:pt x="228" y="31"/>
                  <a:pt x="226" y="31"/>
                </a:cubicBezTo>
                <a:cubicBezTo>
                  <a:pt x="222" y="31"/>
                  <a:pt x="219" y="32"/>
                  <a:pt x="216" y="35"/>
                </a:cubicBezTo>
                <a:moveTo>
                  <a:pt x="143" y="40"/>
                </a:moveTo>
                <a:cubicBezTo>
                  <a:pt x="137" y="46"/>
                  <a:pt x="133" y="54"/>
                  <a:pt x="133" y="65"/>
                </a:cubicBezTo>
                <a:cubicBezTo>
                  <a:pt x="133" y="74"/>
                  <a:pt x="136" y="82"/>
                  <a:pt x="142" y="87"/>
                </a:cubicBezTo>
                <a:cubicBezTo>
                  <a:pt x="148" y="93"/>
                  <a:pt x="155" y="96"/>
                  <a:pt x="165" y="96"/>
                </a:cubicBezTo>
                <a:cubicBezTo>
                  <a:pt x="171" y="96"/>
                  <a:pt x="177" y="95"/>
                  <a:pt x="182" y="92"/>
                </a:cubicBezTo>
                <a:cubicBezTo>
                  <a:pt x="182" y="79"/>
                  <a:pt x="182" y="79"/>
                  <a:pt x="182" y="79"/>
                </a:cubicBezTo>
                <a:cubicBezTo>
                  <a:pt x="178" y="83"/>
                  <a:pt x="173" y="85"/>
                  <a:pt x="168" y="85"/>
                </a:cubicBezTo>
                <a:cubicBezTo>
                  <a:pt x="162" y="85"/>
                  <a:pt x="157" y="83"/>
                  <a:pt x="153" y="79"/>
                </a:cubicBezTo>
                <a:cubicBezTo>
                  <a:pt x="150" y="75"/>
                  <a:pt x="148" y="70"/>
                  <a:pt x="148" y="64"/>
                </a:cubicBezTo>
                <a:cubicBezTo>
                  <a:pt x="148" y="57"/>
                  <a:pt x="150" y="52"/>
                  <a:pt x="154" y="48"/>
                </a:cubicBezTo>
                <a:cubicBezTo>
                  <a:pt x="158" y="44"/>
                  <a:pt x="162" y="42"/>
                  <a:pt x="168" y="42"/>
                </a:cubicBezTo>
                <a:cubicBezTo>
                  <a:pt x="173" y="42"/>
                  <a:pt x="178" y="43"/>
                  <a:pt x="182" y="47"/>
                </a:cubicBezTo>
                <a:cubicBezTo>
                  <a:pt x="182" y="33"/>
                  <a:pt x="182" y="33"/>
                  <a:pt x="182" y="33"/>
                </a:cubicBezTo>
                <a:cubicBezTo>
                  <a:pt x="178" y="31"/>
                  <a:pt x="173" y="30"/>
                  <a:pt x="167" y="30"/>
                </a:cubicBezTo>
                <a:cubicBezTo>
                  <a:pt x="157" y="30"/>
                  <a:pt x="149" y="34"/>
                  <a:pt x="143" y="40"/>
                </a:cubicBezTo>
                <a:moveTo>
                  <a:pt x="108" y="95"/>
                </a:moveTo>
                <a:cubicBezTo>
                  <a:pt x="123" y="95"/>
                  <a:pt x="123" y="95"/>
                  <a:pt x="123" y="95"/>
                </a:cubicBezTo>
                <a:cubicBezTo>
                  <a:pt x="123" y="32"/>
                  <a:pt x="123" y="32"/>
                  <a:pt x="123" y="32"/>
                </a:cubicBezTo>
                <a:cubicBezTo>
                  <a:pt x="108" y="32"/>
                  <a:pt x="108" y="32"/>
                  <a:pt x="108" y="32"/>
                </a:cubicBezTo>
                <a:lnTo>
                  <a:pt x="108" y="95"/>
                </a:lnTo>
                <a:close/>
                <a:moveTo>
                  <a:pt x="116" y="3"/>
                </a:moveTo>
                <a:cubicBezTo>
                  <a:pt x="113" y="3"/>
                  <a:pt x="111" y="3"/>
                  <a:pt x="110" y="5"/>
                </a:cubicBezTo>
                <a:cubicBezTo>
                  <a:pt x="108" y="7"/>
                  <a:pt x="107" y="8"/>
                  <a:pt x="107" y="11"/>
                </a:cubicBezTo>
                <a:cubicBezTo>
                  <a:pt x="107" y="13"/>
                  <a:pt x="108" y="15"/>
                  <a:pt x="110" y="17"/>
                </a:cubicBezTo>
                <a:cubicBezTo>
                  <a:pt x="111" y="18"/>
                  <a:pt x="113" y="19"/>
                  <a:pt x="116" y="19"/>
                </a:cubicBezTo>
                <a:cubicBezTo>
                  <a:pt x="118" y="19"/>
                  <a:pt x="120" y="18"/>
                  <a:pt x="122" y="16"/>
                </a:cubicBezTo>
                <a:cubicBezTo>
                  <a:pt x="123" y="15"/>
                  <a:pt x="124" y="13"/>
                  <a:pt x="124" y="11"/>
                </a:cubicBezTo>
                <a:cubicBezTo>
                  <a:pt x="124" y="8"/>
                  <a:pt x="123" y="7"/>
                  <a:pt x="122" y="5"/>
                </a:cubicBezTo>
                <a:cubicBezTo>
                  <a:pt x="120" y="3"/>
                  <a:pt x="118" y="3"/>
                  <a:pt x="116" y="3"/>
                </a:cubicBezTo>
                <a:moveTo>
                  <a:pt x="75" y="7"/>
                </a:moveTo>
                <a:cubicBezTo>
                  <a:pt x="95" y="7"/>
                  <a:pt x="95" y="7"/>
                  <a:pt x="95" y="7"/>
                </a:cubicBezTo>
                <a:cubicBezTo>
                  <a:pt x="95" y="95"/>
                  <a:pt x="95" y="95"/>
                  <a:pt x="95" y="95"/>
                </a:cubicBezTo>
                <a:cubicBezTo>
                  <a:pt x="80" y="95"/>
                  <a:pt x="80" y="95"/>
                  <a:pt x="80" y="95"/>
                </a:cubicBezTo>
                <a:cubicBezTo>
                  <a:pt x="80" y="38"/>
                  <a:pt x="80" y="38"/>
                  <a:pt x="80" y="38"/>
                </a:cubicBezTo>
                <a:cubicBezTo>
                  <a:pt x="80" y="33"/>
                  <a:pt x="80" y="27"/>
                  <a:pt x="81" y="21"/>
                </a:cubicBezTo>
                <a:cubicBezTo>
                  <a:pt x="81" y="21"/>
                  <a:pt x="81" y="21"/>
                  <a:pt x="81" y="21"/>
                </a:cubicBezTo>
                <a:cubicBezTo>
                  <a:pt x="80" y="25"/>
                  <a:pt x="79" y="27"/>
                  <a:pt x="78" y="29"/>
                </a:cubicBezTo>
                <a:cubicBezTo>
                  <a:pt x="52" y="95"/>
                  <a:pt x="52" y="95"/>
                  <a:pt x="52" y="95"/>
                </a:cubicBezTo>
                <a:cubicBezTo>
                  <a:pt x="42" y="95"/>
                  <a:pt x="42" y="95"/>
                  <a:pt x="42" y="95"/>
                </a:cubicBezTo>
                <a:cubicBezTo>
                  <a:pt x="16" y="29"/>
                  <a:pt x="16" y="29"/>
                  <a:pt x="16" y="29"/>
                </a:cubicBezTo>
                <a:cubicBezTo>
                  <a:pt x="15" y="28"/>
                  <a:pt x="14" y="25"/>
                  <a:pt x="14" y="21"/>
                </a:cubicBezTo>
                <a:cubicBezTo>
                  <a:pt x="13" y="21"/>
                  <a:pt x="13" y="21"/>
                  <a:pt x="13" y="21"/>
                </a:cubicBezTo>
                <a:cubicBezTo>
                  <a:pt x="14" y="24"/>
                  <a:pt x="14" y="30"/>
                  <a:pt x="14" y="38"/>
                </a:cubicBezTo>
                <a:cubicBezTo>
                  <a:pt x="14" y="95"/>
                  <a:pt x="14" y="95"/>
                  <a:pt x="14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7"/>
                  <a:pt x="0" y="7"/>
                  <a:pt x="0" y="7"/>
                </a:cubicBezTo>
                <a:cubicBezTo>
                  <a:pt x="21" y="7"/>
                  <a:pt x="21" y="7"/>
                  <a:pt x="21" y="7"/>
                </a:cubicBezTo>
                <a:cubicBezTo>
                  <a:pt x="44" y="65"/>
                  <a:pt x="44" y="65"/>
                  <a:pt x="44" y="65"/>
                </a:cubicBezTo>
                <a:cubicBezTo>
                  <a:pt x="46" y="70"/>
                  <a:pt x="47" y="73"/>
                  <a:pt x="47" y="75"/>
                </a:cubicBezTo>
                <a:cubicBezTo>
                  <a:pt x="48" y="75"/>
                  <a:pt x="48" y="75"/>
                  <a:pt x="48" y="75"/>
                </a:cubicBezTo>
                <a:cubicBezTo>
                  <a:pt x="49" y="71"/>
                  <a:pt x="50" y="67"/>
                  <a:pt x="51" y="65"/>
                </a:cubicBezTo>
                <a:lnTo>
                  <a:pt x="75" y="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C73F7E-519C-4D23-B871-7FD985D67D4D}"/>
              </a:ext>
            </a:extLst>
          </p:cNvPr>
          <p:cNvSpPr/>
          <p:nvPr/>
        </p:nvSpPr>
        <p:spPr>
          <a:xfrm>
            <a:off x="584200" y="3977148"/>
            <a:ext cx="3550972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rPr>
              <a:t>May 7–9, 2018   //   Seattle, WA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00149D-DBA5-49F4-9EA0-6801AFB758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" r="20173" b="58603"/>
          <a:stretch/>
        </p:blipFill>
        <p:spPr>
          <a:xfrm>
            <a:off x="2255245" y="0"/>
            <a:ext cx="9936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24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66751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66751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020681-E031-438A-87F4-3EF4E311C2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5DB46-DA06-45E4-B8E6-78FFA7D835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91723" y="5961261"/>
            <a:ext cx="3017520" cy="307777"/>
          </a:xfrm>
        </p:spPr>
        <p:txBody>
          <a:bodyPr anchor="b"/>
          <a:lstStyle>
            <a:lvl1pPr marL="0" indent="0" algn="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2682645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653038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206586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97354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688333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95866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215745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523769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 (dark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9680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4.sv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28" Type="http://schemas.openxmlformats.org/officeDocument/2006/relationships/image" Target="../media/image6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Relationship Id="rId27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26" Type="http://schemas.openxmlformats.org/officeDocument/2006/relationships/slideLayout" Target="../slideLayouts/slideLayout47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46.xml"/><Relationship Id="rId33" Type="http://schemas.openxmlformats.org/officeDocument/2006/relationships/image" Target="../media/image10.emf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29" Type="http://schemas.openxmlformats.org/officeDocument/2006/relationships/slideLayout" Target="../slideLayouts/slideLayout50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45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28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31" Type="http://schemas.openxmlformats.org/officeDocument/2006/relationships/slideLayout" Target="../slideLayouts/slideLayout52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8.xml"/><Relationship Id="rId30" Type="http://schemas.openxmlformats.org/officeDocument/2006/relationships/slideLayout" Target="../slideLayouts/slideLayout51.xml"/><Relationship Id="rId8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33" Type="http://schemas.openxmlformats.org/officeDocument/2006/relationships/image" Target="../media/image10.emf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29" Type="http://schemas.openxmlformats.org/officeDocument/2006/relationships/slideLayout" Target="../slideLayouts/slideLayout81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32" Type="http://schemas.openxmlformats.org/officeDocument/2006/relationships/theme" Target="../theme/theme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28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31" Type="http://schemas.openxmlformats.org/officeDocument/2006/relationships/slideLayout" Target="../slideLayouts/slideLayout83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slideLayout" Target="../slideLayouts/slideLayout79.xml"/><Relationship Id="rId30" Type="http://schemas.openxmlformats.org/officeDocument/2006/relationships/slideLayout" Target="../slideLayouts/slideLayout82.xml"/><Relationship Id="rId8" Type="http://schemas.openxmlformats.org/officeDocument/2006/relationships/slideLayout" Target="../slideLayouts/slideLayout6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6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102.xml"/><Relationship Id="rId18" Type="http://schemas.openxmlformats.org/officeDocument/2006/relationships/slideLayout" Target="../slideLayouts/slideLayout107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92.xml"/><Relationship Id="rId21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101.xml"/><Relationship Id="rId17" Type="http://schemas.openxmlformats.org/officeDocument/2006/relationships/slideLayout" Target="../slideLayouts/slideLayout106.xml"/><Relationship Id="rId25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91.xml"/><Relationship Id="rId16" Type="http://schemas.openxmlformats.org/officeDocument/2006/relationships/slideLayout" Target="../slideLayouts/slideLayout105.xml"/><Relationship Id="rId20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2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104.xml"/><Relationship Id="rId23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99.xml"/><Relationship Id="rId19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slideLayout" Target="../slideLayouts/slideLayout103.xml"/><Relationship Id="rId22" Type="http://schemas.openxmlformats.org/officeDocument/2006/relationships/slideLayout" Target="../slideLayouts/slideLayout111.xml"/><Relationship Id="rId27" Type="http://schemas.openxmlformats.org/officeDocument/2006/relationships/image" Target="../media/image10.emf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2.xml"/><Relationship Id="rId13" Type="http://schemas.openxmlformats.org/officeDocument/2006/relationships/slideLayout" Target="../slideLayouts/slideLayout127.xml"/><Relationship Id="rId18" Type="http://schemas.openxmlformats.org/officeDocument/2006/relationships/slideLayout" Target="../slideLayouts/slideLayout132.xml"/><Relationship Id="rId26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21.xml"/><Relationship Id="rId12" Type="http://schemas.openxmlformats.org/officeDocument/2006/relationships/slideLayout" Target="../slideLayouts/slideLayout126.xml"/><Relationship Id="rId17" Type="http://schemas.openxmlformats.org/officeDocument/2006/relationships/slideLayout" Target="../slideLayouts/slideLayout131.xml"/><Relationship Id="rId25" Type="http://schemas.openxmlformats.org/officeDocument/2006/relationships/slideLayout" Target="../slideLayouts/slideLayout139.xml"/><Relationship Id="rId2" Type="http://schemas.openxmlformats.org/officeDocument/2006/relationships/slideLayout" Target="../slideLayouts/slideLayout116.xml"/><Relationship Id="rId16" Type="http://schemas.openxmlformats.org/officeDocument/2006/relationships/slideLayout" Target="../slideLayouts/slideLayout130.xml"/><Relationship Id="rId20" Type="http://schemas.openxmlformats.org/officeDocument/2006/relationships/slideLayout" Target="../slideLayouts/slideLayout134.xml"/><Relationship Id="rId29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25.xml"/><Relationship Id="rId24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29.xml"/><Relationship Id="rId23" Type="http://schemas.openxmlformats.org/officeDocument/2006/relationships/slideLayout" Target="../slideLayouts/slideLayout137.xml"/><Relationship Id="rId28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24.xml"/><Relationship Id="rId19" Type="http://schemas.openxmlformats.org/officeDocument/2006/relationships/slideLayout" Target="../slideLayouts/slideLayout133.xml"/><Relationship Id="rId31" Type="http://schemas.openxmlformats.org/officeDocument/2006/relationships/image" Target="../media/image16.emf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Relationship Id="rId14" Type="http://schemas.openxmlformats.org/officeDocument/2006/relationships/slideLayout" Target="../slideLayouts/slideLayout128.xml"/><Relationship Id="rId22" Type="http://schemas.openxmlformats.org/officeDocument/2006/relationships/slideLayout" Target="../slideLayouts/slideLayout136.xml"/><Relationship Id="rId27" Type="http://schemas.openxmlformats.org/officeDocument/2006/relationships/slideLayout" Target="../slideLayouts/slideLayout141.xml"/><Relationship Id="rId30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13" Type="http://schemas.openxmlformats.org/officeDocument/2006/relationships/slideLayout" Target="../slideLayouts/slideLayout156.xml"/><Relationship Id="rId18" Type="http://schemas.openxmlformats.org/officeDocument/2006/relationships/slideLayout" Target="../slideLayouts/slideLayout161.xml"/><Relationship Id="rId26" Type="http://schemas.openxmlformats.org/officeDocument/2006/relationships/image" Target="../media/image23.png"/><Relationship Id="rId3" Type="http://schemas.openxmlformats.org/officeDocument/2006/relationships/slideLayout" Target="../slideLayouts/slideLayout146.xml"/><Relationship Id="rId21" Type="http://schemas.openxmlformats.org/officeDocument/2006/relationships/slideLayout" Target="../slideLayouts/slideLayout164.xml"/><Relationship Id="rId7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55.xml"/><Relationship Id="rId17" Type="http://schemas.openxmlformats.org/officeDocument/2006/relationships/slideLayout" Target="../slideLayouts/slideLayout160.xml"/><Relationship Id="rId25" Type="http://schemas.openxmlformats.org/officeDocument/2006/relationships/theme" Target="../theme/theme7.xml"/><Relationship Id="rId2" Type="http://schemas.openxmlformats.org/officeDocument/2006/relationships/slideLayout" Target="../slideLayouts/slideLayout145.xml"/><Relationship Id="rId16" Type="http://schemas.openxmlformats.org/officeDocument/2006/relationships/slideLayout" Target="../slideLayouts/slideLayout159.xml"/><Relationship Id="rId20" Type="http://schemas.openxmlformats.org/officeDocument/2006/relationships/slideLayout" Target="../slideLayouts/slideLayout163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24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48.xml"/><Relationship Id="rId15" Type="http://schemas.openxmlformats.org/officeDocument/2006/relationships/slideLayout" Target="../slideLayouts/slideLayout158.xml"/><Relationship Id="rId23" Type="http://schemas.openxmlformats.org/officeDocument/2006/relationships/slideLayout" Target="../slideLayouts/slideLayout166.xml"/><Relationship Id="rId10" Type="http://schemas.openxmlformats.org/officeDocument/2006/relationships/slideLayout" Target="../slideLayouts/slideLayout153.xml"/><Relationship Id="rId19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Relationship Id="rId14" Type="http://schemas.openxmlformats.org/officeDocument/2006/relationships/slideLayout" Target="../slideLayouts/slideLayout157.xml"/><Relationship Id="rId22" Type="http://schemas.openxmlformats.org/officeDocument/2006/relationships/slideLayout" Target="../slideLayouts/slideLayout165.xml"/><Relationship Id="rId27" Type="http://schemas.openxmlformats.org/officeDocument/2006/relationships/image" Target="../media/image16.emf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0.xml"/><Relationship Id="rId18" Type="http://schemas.openxmlformats.org/officeDocument/2006/relationships/slideLayout" Target="../slideLayouts/slideLayout185.xml"/><Relationship Id="rId26" Type="http://schemas.openxmlformats.org/officeDocument/2006/relationships/slideLayout" Target="../slideLayouts/slideLayout193.xml"/><Relationship Id="rId3" Type="http://schemas.openxmlformats.org/officeDocument/2006/relationships/slideLayout" Target="../slideLayouts/slideLayout170.xml"/><Relationship Id="rId21" Type="http://schemas.openxmlformats.org/officeDocument/2006/relationships/slideLayout" Target="../slideLayouts/slideLayout188.xml"/><Relationship Id="rId34" Type="http://schemas.openxmlformats.org/officeDocument/2006/relationships/theme" Target="../theme/theme8.xml"/><Relationship Id="rId7" Type="http://schemas.openxmlformats.org/officeDocument/2006/relationships/slideLayout" Target="../slideLayouts/slideLayout174.xml"/><Relationship Id="rId12" Type="http://schemas.openxmlformats.org/officeDocument/2006/relationships/slideLayout" Target="../slideLayouts/slideLayout179.xml"/><Relationship Id="rId17" Type="http://schemas.openxmlformats.org/officeDocument/2006/relationships/slideLayout" Target="../slideLayouts/slideLayout184.xml"/><Relationship Id="rId25" Type="http://schemas.openxmlformats.org/officeDocument/2006/relationships/slideLayout" Target="../slideLayouts/slideLayout192.xml"/><Relationship Id="rId33" Type="http://schemas.openxmlformats.org/officeDocument/2006/relationships/slideLayout" Target="../slideLayouts/slideLayout200.xml"/><Relationship Id="rId2" Type="http://schemas.openxmlformats.org/officeDocument/2006/relationships/slideLayout" Target="../slideLayouts/slideLayout169.xml"/><Relationship Id="rId16" Type="http://schemas.openxmlformats.org/officeDocument/2006/relationships/slideLayout" Target="../slideLayouts/slideLayout183.xml"/><Relationship Id="rId20" Type="http://schemas.openxmlformats.org/officeDocument/2006/relationships/slideLayout" Target="../slideLayouts/slideLayout187.xml"/><Relationship Id="rId29" Type="http://schemas.openxmlformats.org/officeDocument/2006/relationships/slideLayout" Target="../slideLayouts/slideLayout196.xml"/><Relationship Id="rId1" Type="http://schemas.openxmlformats.org/officeDocument/2006/relationships/slideLayout" Target="../slideLayouts/slideLayout168.xml"/><Relationship Id="rId6" Type="http://schemas.openxmlformats.org/officeDocument/2006/relationships/slideLayout" Target="../slideLayouts/slideLayout173.xml"/><Relationship Id="rId11" Type="http://schemas.openxmlformats.org/officeDocument/2006/relationships/slideLayout" Target="../slideLayouts/slideLayout178.xml"/><Relationship Id="rId24" Type="http://schemas.openxmlformats.org/officeDocument/2006/relationships/slideLayout" Target="../slideLayouts/slideLayout191.xml"/><Relationship Id="rId32" Type="http://schemas.openxmlformats.org/officeDocument/2006/relationships/slideLayout" Target="../slideLayouts/slideLayout199.xml"/><Relationship Id="rId5" Type="http://schemas.openxmlformats.org/officeDocument/2006/relationships/slideLayout" Target="../slideLayouts/slideLayout172.xml"/><Relationship Id="rId15" Type="http://schemas.openxmlformats.org/officeDocument/2006/relationships/slideLayout" Target="../slideLayouts/slideLayout182.xml"/><Relationship Id="rId23" Type="http://schemas.openxmlformats.org/officeDocument/2006/relationships/slideLayout" Target="../slideLayouts/slideLayout190.xml"/><Relationship Id="rId28" Type="http://schemas.openxmlformats.org/officeDocument/2006/relationships/slideLayout" Target="../slideLayouts/slideLayout195.xml"/><Relationship Id="rId10" Type="http://schemas.openxmlformats.org/officeDocument/2006/relationships/slideLayout" Target="../slideLayouts/slideLayout177.xml"/><Relationship Id="rId19" Type="http://schemas.openxmlformats.org/officeDocument/2006/relationships/slideLayout" Target="../slideLayouts/slideLayout186.xml"/><Relationship Id="rId31" Type="http://schemas.openxmlformats.org/officeDocument/2006/relationships/slideLayout" Target="../slideLayouts/slideLayout198.xml"/><Relationship Id="rId4" Type="http://schemas.openxmlformats.org/officeDocument/2006/relationships/slideLayout" Target="../slideLayouts/slideLayout171.xml"/><Relationship Id="rId9" Type="http://schemas.openxmlformats.org/officeDocument/2006/relationships/slideLayout" Target="../slideLayouts/slideLayout176.xml"/><Relationship Id="rId14" Type="http://schemas.openxmlformats.org/officeDocument/2006/relationships/slideLayout" Target="../slideLayouts/slideLayout181.xml"/><Relationship Id="rId22" Type="http://schemas.openxmlformats.org/officeDocument/2006/relationships/slideLayout" Target="../slideLayouts/slideLayout189.xml"/><Relationship Id="rId27" Type="http://schemas.openxmlformats.org/officeDocument/2006/relationships/slideLayout" Target="../slideLayouts/slideLayout194.xml"/><Relationship Id="rId30" Type="http://schemas.openxmlformats.org/officeDocument/2006/relationships/slideLayout" Target="../slideLayouts/slideLayout197.xml"/><Relationship Id="rId35" Type="http://schemas.openxmlformats.org/officeDocument/2006/relationships/image" Target="../media/image16.emf"/><Relationship Id="rId8" Type="http://schemas.openxmlformats.org/officeDocument/2006/relationships/slideLayout" Target="../slideLayouts/slideLayout1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58D74E-3187-41D0-AB8B-F1C0CF7FE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4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A4FD7-22A1-4101-98EC-977410817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000" y="1584000"/>
            <a:ext cx="11520000" cy="4994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54E343-EF8D-4E2A-BBB5-B9905CABFAC1}"/>
              </a:ext>
            </a:extLst>
          </p:cNvPr>
          <p:cNvSpPr/>
          <p:nvPr/>
        </p:nvSpPr>
        <p:spPr>
          <a:xfrm>
            <a:off x="1776000" y="-711000"/>
            <a:ext cx="720000" cy="315000"/>
          </a:xfrm>
          <a:prstGeom prst="rect">
            <a:avLst/>
          </a:prstGeom>
          <a:solidFill>
            <a:srgbClr val="235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8F3ECC-1004-48B3-BB1B-3A3BAE09AEDC}"/>
              </a:ext>
            </a:extLst>
          </p:cNvPr>
          <p:cNvSpPr/>
          <p:nvPr/>
        </p:nvSpPr>
        <p:spPr>
          <a:xfrm>
            <a:off x="1056000" y="-396000"/>
            <a:ext cx="720000" cy="315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C1E4AA-0136-4853-A4FF-F85F4D52669F}"/>
              </a:ext>
            </a:extLst>
          </p:cNvPr>
          <p:cNvSpPr/>
          <p:nvPr/>
        </p:nvSpPr>
        <p:spPr>
          <a:xfrm>
            <a:off x="2496000" y="-396000"/>
            <a:ext cx="720000" cy="31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D09EA1A-01C7-499C-8D78-0580056AA49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251000" y="-891000"/>
            <a:ext cx="495000" cy="67333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66C5DB2-3EE4-4C6F-BD9B-571CB9690FE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261000" y="-531000"/>
            <a:ext cx="912649" cy="315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E386FFC-9EE6-4482-8E4E-473BC48274D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061000" y="-891000"/>
            <a:ext cx="2569140" cy="72695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141C557-EE0F-4931-9188-E65FFDC28ABB}"/>
              </a:ext>
            </a:extLst>
          </p:cNvPr>
          <p:cNvSpPr/>
          <p:nvPr/>
        </p:nvSpPr>
        <p:spPr>
          <a:xfrm>
            <a:off x="1056000" y="-711000"/>
            <a:ext cx="720000" cy="315000"/>
          </a:xfrm>
          <a:prstGeom prst="rect">
            <a:avLst/>
          </a:prstGeom>
          <a:solidFill>
            <a:srgbClr val="307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91E93B-7A79-4D1C-845A-D2D5C8CA5748}"/>
              </a:ext>
            </a:extLst>
          </p:cNvPr>
          <p:cNvSpPr/>
          <p:nvPr/>
        </p:nvSpPr>
        <p:spPr>
          <a:xfrm>
            <a:off x="2496000" y="-711000"/>
            <a:ext cx="720000" cy="315000"/>
          </a:xfrm>
          <a:prstGeom prst="rect">
            <a:avLst/>
          </a:prstGeom>
          <a:solidFill>
            <a:srgbClr val="163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BB6A2B-F7CB-4E7F-A317-A6279D2CF8A8}"/>
              </a:ext>
            </a:extLst>
          </p:cNvPr>
          <p:cNvSpPr/>
          <p:nvPr/>
        </p:nvSpPr>
        <p:spPr>
          <a:xfrm>
            <a:off x="1776000" y="-396000"/>
            <a:ext cx="720000" cy="315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7090D7-2952-473F-9F45-9F6B406E959F}"/>
              </a:ext>
            </a:extLst>
          </p:cNvPr>
          <p:cNvSpPr/>
          <p:nvPr/>
        </p:nvSpPr>
        <p:spPr>
          <a:xfrm>
            <a:off x="336000" y="-711000"/>
            <a:ext cx="720000" cy="63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B4AAE-3C7B-4D6E-B3B1-F98A6E8E1784}"/>
              </a:ext>
            </a:extLst>
          </p:cNvPr>
          <p:cNvSpPr/>
          <p:nvPr/>
        </p:nvSpPr>
        <p:spPr>
          <a:xfrm>
            <a:off x="1776000" y="-711000"/>
            <a:ext cx="720000" cy="315000"/>
          </a:xfrm>
          <a:prstGeom prst="rect">
            <a:avLst/>
          </a:prstGeom>
          <a:solidFill>
            <a:srgbClr val="235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4FDD82-CDF4-42B2-9B45-D80C2E224378}"/>
              </a:ext>
            </a:extLst>
          </p:cNvPr>
          <p:cNvSpPr/>
          <p:nvPr/>
        </p:nvSpPr>
        <p:spPr>
          <a:xfrm>
            <a:off x="1056000" y="-396000"/>
            <a:ext cx="720000" cy="315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D10C634-E37F-423D-8CAF-DFDFA6786B54}"/>
              </a:ext>
            </a:extLst>
          </p:cNvPr>
          <p:cNvSpPr/>
          <p:nvPr/>
        </p:nvSpPr>
        <p:spPr>
          <a:xfrm>
            <a:off x="2496000" y="-396000"/>
            <a:ext cx="720000" cy="31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A418D467-513A-4A76-9C52-764B6D36F2B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251000" y="-891000"/>
            <a:ext cx="495000" cy="673333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8C083E87-F69D-4020-8DC5-4CD5E8EAEC3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261000" y="-531000"/>
            <a:ext cx="912649" cy="315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20F338BA-D12F-4080-82E9-4CD823823C1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061000" y="-891000"/>
            <a:ext cx="2569140" cy="72695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A694CD4-7786-4F74-AC23-91EB8B726C20}"/>
              </a:ext>
            </a:extLst>
          </p:cNvPr>
          <p:cNvSpPr/>
          <p:nvPr/>
        </p:nvSpPr>
        <p:spPr>
          <a:xfrm>
            <a:off x="1056000" y="-711000"/>
            <a:ext cx="720000" cy="315000"/>
          </a:xfrm>
          <a:prstGeom prst="rect">
            <a:avLst/>
          </a:prstGeom>
          <a:solidFill>
            <a:srgbClr val="307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CA86011-552B-46FC-9419-763C3A050770}"/>
              </a:ext>
            </a:extLst>
          </p:cNvPr>
          <p:cNvSpPr/>
          <p:nvPr/>
        </p:nvSpPr>
        <p:spPr>
          <a:xfrm>
            <a:off x="2496000" y="-711000"/>
            <a:ext cx="720000" cy="315000"/>
          </a:xfrm>
          <a:prstGeom prst="rect">
            <a:avLst/>
          </a:prstGeom>
          <a:solidFill>
            <a:srgbClr val="163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656E834-9C90-4D84-9C04-3BDEE227FA4D}"/>
              </a:ext>
            </a:extLst>
          </p:cNvPr>
          <p:cNvSpPr/>
          <p:nvPr/>
        </p:nvSpPr>
        <p:spPr>
          <a:xfrm>
            <a:off x="1776000" y="-396000"/>
            <a:ext cx="720000" cy="315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9F6C7FE-22CB-43F8-A226-6265B6628139}"/>
              </a:ext>
            </a:extLst>
          </p:cNvPr>
          <p:cNvSpPr/>
          <p:nvPr/>
        </p:nvSpPr>
        <p:spPr>
          <a:xfrm>
            <a:off x="336000" y="-711000"/>
            <a:ext cx="720000" cy="63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42227-8F15-4DAA-BADC-A2D24B07E66D}"/>
              </a:ext>
            </a:extLst>
          </p:cNvPr>
          <p:cNvSpPr txBox="1"/>
          <p:nvPr userDrawn="1"/>
        </p:nvSpPr>
        <p:spPr>
          <a:xfrm>
            <a:off x="11013216" y="-18165"/>
            <a:ext cx="117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@dglover</a:t>
            </a:r>
          </a:p>
        </p:txBody>
      </p:sp>
    </p:spTree>
    <p:extLst>
      <p:ext uri="{BB962C8B-B14F-4D97-AF65-F5344CB8AC3E}">
        <p14:creationId xmlns:p14="http://schemas.microsoft.com/office/powerpoint/2010/main" val="3143982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  <p:sldLayoutId id="2147483830" r:id="rId13"/>
    <p:sldLayoutId id="2147483831" r:id="rId14"/>
    <p:sldLayoutId id="2147483832" r:id="rId15"/>
    <p:sldLayoutId id="2147483833" r:id="rId16"/>
    <p:sldLayoutId id="2147483837" r:id="rId17"/>
    <p:sldLayoutId id="2147483838" r:id="rId18"/>
    <p:sldLayoutId id="2147483840" r:id="rId19"/>
    <p:sldLayoutId id="2147483841" r:id="rId20"/>
    <p:sldLayoutId id="2147484098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1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1000"/>
        </a:spcBef>
        <a:buFont typeface="Arial" panose="020B0604020202020204" pitchFamily="34" charset="0"/>
        <a:buNone/>
        <a:defRPr sz="2000" kern="1200" spc="-50" baseline="0">
          <a:solidFill>
            <a:srgbClr val="262626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800" kern="1200" spc="-50" baseline="0">
          <a:solidFill>
            <a:srgbClr val="262626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600" kern="1200" spc="-50" baseline="0">
          <a:solidFill>
            <a:srgbClr val="262626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400" kern="1200" spc="-50" baseline="0">
          <a:solidFill>
            <a:srgbClr val="262626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400" kern="1200" spc="-50" baseline="0">
          <a:solidFill>
            <a:srgbClr val="26262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101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  <p:sldLayoutId id="2147483856" r:id="rId14"/>
    <p:sldLayoutId id="2147483857" r:id="rId15"/>
    <p:sldLayoutId id="2147483858" r:id="rId16"/>
    <p:sldLayoutId id="2147483859" r:id="rId17"/>
    <p:sldLayoutId id="2147483860" r:id="rId18"/>
    <p:sldLayoutId id="2147483861" r:id="rId19"/>
    <p:sldLayoutId id="2147483862" r:id="rId20"/>
    <p:sldLayoutId id="2147483863" r:id="rId21"/>
    <p:sldLayoutId id="2147483864" r:id="rId22"/>
    <p:sldLayoutId id="2147483865" r:id="rId23"/>
    <p:sldLayoutId id="2147483866" r:id="rId24"/>
    <p:sldLayoutId id="2147483867" r:id="rId25"/>
    <p:sldLayoutId id="2147483868" r:id="rId26"/>
    <p:sldLayoutId id="2147483869" r:id="rId27"/>
    <p:sldLayoutId id="2147483870" r:id="rId28"/>
    <p:sldLayoutId id="2147483871" r:id="rId29"/>
    <p:sldLayoutId id="2147483872" r:id="rId30"/>
    <p:sldLayoutId id="2147483873" r:id="rId3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160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  <p:sldLayoutId id="2147483950" r:id="rId12"/>
    <p:sldLayoutId id="2147483951" r:id="rId13"/>
    <p:sldLayoutId id="2147483952" r:id="rId14"/>
    <p:sldLayoutId id="2147483953" r:id="rId15"/>
    <p:sldLayoutId id="2147483954" r:id="rId16"/>
    <p:sldLayoutId id="2147483955" r:id="rId17"/>
    <p:sldLayoutId id="2147483956" r:id="rId18"/>
    <p:sldLayoutId id="2147483957" r:id="rId19"/>
    <p:sldLayoutId id="2147483958" r:id="rId20"/>
    <p:sldLayoutId id="2147483959" r:id="rId21"/>
    <p:sldLayoutId id="2147483960" r:id="rId22"/>
    <p:sldLayoutId id="2147483961" r:id="rId23"/>
    <p:sldLayoutId id="2147483962" r:id="rId24"/>
    <p:sldLayoutId id="2147483963" r:id="rId25"/>
    <p:sldLayoutId id="2147483964" r:id="rId26"/>
    <p:sldLayoutId id="2147483965" r:id="rId27"/>
    <p:sldLayoutId id="2147483966" r:id="rId28"/>
    <p:sldLayoutId id="2147483967" r:id="rId29"/>
    <p:sldLayoutId id="2147483968" r:id="rId30"/>
    <p:sldLayoutId id="2147483969" r:id="rId3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722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688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  <p:sldLayoutId id="2147483989" r:id="rId12"/>
    <p:sldLayoutId id="2147483990" r:id="rId13"/>
    <p:sldLayoutId id="2147483991" r:id="rId14"/>
    <p:sldLayoutId id="2147483992" r:id="rId15"/>
    <p:sldLayoutId id="2147483993" r:id="rId16"/>
    <p:sldLayoutId id="2147483994" r:id="rId17"/>
    <p:sldLayoutId id="2147483995" r:id="rId18"/>
    <p:sldLayoutId id="2147483996" r:id="rId19"/>
    <p:sldLayoutId id="2147483997" r:id="rId20"/>
    <p:sldLayoutId id="2147483998" r:id="rId21"/>
    <p:sldLayoutId id="2147483999" r:id="rId22"/>
    <p:sldLayoutId id="2147484000" r:id="rId23"/>
    <p:sldLayoutId id="2147484001" r:id="rId24"/>
    <p:sldLayoutId id="2147484002" r:id="rId25"/>
  </p:sldLayoutIdLst>
  <p:transition>
    <p:fade/>
  </p:transition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7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05" r:id="rId2"/>
    <p:sldLayoutId id="2147484006" r:id="rId3"/>
    <p:sldLayoutId id="2147484007" r:id="rId4"/>
    <p:sldLayoutId id="2147484008" r:id="rId5"/>
    <p:sldLayoutId id="2147484009" r:id="rId6"/>
    <p:sldLayoutId id="2147484010" r:id="rId7"/>
    <p:sldLayoutId id="2147484011" r:id="rId8"/>
    <p:sldLayoutId id="2147484012" r:id="rId9"/>
    <p:sldLayoutId id="2147484013" r:id="rId10"/>
    <p:sldLayoutId id="2147484014" r:id="rId11"/>
    <p:sldLayoutId id="2147484015" r:id="rId12"/>
    <p:sldLayoutId id="2147484016" r:id="rId13"/>
    <p:sldLayoutId id="2147484017" r:id="rId14"/>
    <p:sldLayoutId id="2147484018" r:id="rId15"/>
    <p:sldLayoutId id="2147484019" r:id="rId16"/>
    <p:sldLayoutId id="2147484020" r:id="rId17"/>
    <p:sldLayoutId id="2147484021" r:id="rId18"/>
    <p:sldLayoutId id="2147484022" r:id="rId19"/>
    <p:sldLayoutId id="2147484023" r:id="rId20"/>
    <p:sldLayoutId id="2147484024" r:id="rId21"/>
    <p:sldLayoutId id="2147484025" r:id="rId22"/>
    <p:sldLayoutId id="2147484026" r:id="rId23"/>
    <p:sldLayoutId id="2147484027" r:id="rId24"/>
    <p:sldLayoutId id="2147484028" r:id="rId25"/>
    <p:sldLayoutId id="2147484029" r:id="rId26"/>
    <p:sldLayoutId id="2147484030" r:id="rId27"/>
    <p:sldLayoutId id="2147484032" r:id="rId28"/>
    <p:sldLayoutId id="2147484033" r:id="rId2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044629" y="3216843"/>
            <a:ext cx="6858000" cy="4243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224112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19" y="1110106"/>
            <a:ext cx="11336039" cy="20319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755482" y="3012080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153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5" r:id="rId1"/>
    <p:sldLayoutId id="2147484036" r:id="rId2"/>
    <p:sldLayoutId id="2147484037" r:id="rId3"/>
    <p:sldLayoutId id="2147484038" r:id="rId4"/>
    <p:sldLayoutId id="2147484039" r:id="rId5"/>
    <p:sldLayoutId id="2147484040" r:id="rId6"/>
    <p:sldLayoutId id="2147484041" r:id="rId7"/>
    <p:sldLayoutId id="2147484042" r:id="rId8"/>
    <p:sldLayoutId id="2147484043" r:id="rId9"/>
    <p:sldLayoutId id="2147484044" r:id="rId10"/>
    <p:sldLayoutId id="2147484045" r:id="rId11"/>
    <p:sldLayoutId id="2147484046" r:id="rId12"/>
    <p:sldLayoutId id="2147484047" r:id="rId13"/>
    <p:sldLayoutId id="2147484048" r:id="rId14"/>
    <p:sldLayoutId id="2147484049" r:id="rId15"/>
    <p:sldLayoutId id="2147484050" r:id="rId16"/>
    <p:sldLayoutId id="2147484051" r:id="rId17"/>
    <p:sldLayoutId id="2147484052" r:id="rId18"/>
    <p:sldLayoutId id="2147484053" r:id="rId19"/>
    <p:sldLayoutId id="2147484054" r:id="rId20"/>
    <p:sldLayoutId id="2147484055" r:id="rId21"/>
    <p:sldLayoutId id="2147484056" r:id="rId22"/>
    <p:sldLayoutId id="2147484061" r:id="rId23"/>
    <p:sldLayoutId id="2147484062" r:id="rId24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147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2745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97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93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7229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386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99DE5B-6F29-48D0-BEB2-2B2D7ECA72E2}"/>
              </a:ext>
            </a:extLst>
          </p:cNvPr>
          <p:cNvPicPr>
            <a:picLocks noChangeAspect="1"/>
          </p:cNvPicPr>
          <p:nvPr userDrawn="1"/>
        </p:nvPicPr>
        <p:blipFill>
          <a:blip r:embed="rId35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533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  <p:sldLayoutId id="2147484076" r:id="rId13"/>
    <p:sldLayoutId id="2147484077" r:id="rId14"/>
    <p:sldLayoutId id="2147484078" r:id="rId15"/>
    <p:sldLayoutId id="2147484079" r:id="rId16"/>
    <p:sldLayoutId id="2147484080" r:id="rId17"/>
    <p:sldLayoutId id="2147484081" r:id="rId18"/>
    <p:sldLayoutId id="2147484082" r:id="rId19"/>
    <p:sldLayoutId id="2147484083" r:id="rId20"/>
    <p:sldLayoutId id="2147484084" r:id="rId21"/>
    <p:sldLayoutId id="2147484085" r:id="rId22"/>
    <p:sldLayoutId id="2147484086" r:id="rId23"/>
    <p:sldLayoutId id="2147484087" r:id="rId24"/>
    <p:sldLayoutId id="2147484088" r:id="rId25"/>
    <p:sldLayoutId id="2147484089" r:id="rId26"/>
    <p:sldLayoutId id="2147484090" r:id="rId27"/>
    <p:sldLayoutId id="2147484091" r:id="rId28"/>
    <p:sldLayoutId id="2147484092" r:id="rId29"/>
    <p:sldLayoutId id="2147484094" r:id="rId30"/>
    <p:sldLayoutId id="2147484095" r:id="rId31"/>
    <p:sldLayoutId id="2147484096" r:id="rId32"/>
    <p:sldLayoutId id="2147484097" r:id="rId33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iot-hub/iot-hub-devguide-query-languag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8.png&amp;ehk=8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6.xml"/><Relationship Id="rId6" Type="http://schemas.openxmlformats.org/officeDocument/2006/relationships/image" Target="../media/image62.sv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svg"/><Relationship Id="rId4" Type="http://schemas.openxmlformats.org/officeDocument/2006/relationships/image" Target="../media/image60.svg"/><Relationship Id="rId9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iotcertdisc@microsoft.co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hyperlink" Target="https://catalog.azureiotsolutions.com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iot-hub/iot-hub-raspberry-pi-web-simulator-get-starte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cs.microsoft.com/en-au/azure/cognitive-services/custom-vision-service/getting-started-improving-your-classifier" TargetMode="External"/><Relationship Id="rId4" Type="http://schemas.openxmlformats.org/officeDocument/2006/relationships/hyperlink" Target="https://docs.microsoft.com/en-us/azure/iot-edge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svg"/><Relationship Id="rId12" Type="http://schemas.openxmlformats.org/officeDocument/2006/relationships/image" Target="../media/image4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png"/><Relationship Id="rId11" Type="http://schemas.openxmlformats.org/officeDocument/2006/relationships/image" Target="../media/image45.emf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loveboxes/Remote-debug-Python-on-Raspberry-Pi-from-Visual-Studio-Code" TargetMode="External"/><Relationship Id="rId3" Type="http://schemas.openxmlformats.org/officeDocument/2006/relationships/hyperlink" Target="https://azure.microsoft.com/en-au/blog/what-s-new-with-azure-iot-edge" TargetMode="External"/><Relationship Id="rId7" Type="http://schemas.openxmlformats.org/officeDocument/2006/relationships/hyperlink" Target="https://azure.microsoft.com/en-au/marketplace/iot-partners/" TargetMode="External"/><Relationship Id="rId2" Type="http://schemas.openxmlformats.org/officeDocument/2006/relationships/hyperlink" Target="https://github.com/gloveboxes/NDC2018-Azure-IoT-Edge-Image-Analysis-with-Bing-Text-to-Speech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cs.microsoft.com/" TargetMode="External"/><Relationship Id="rId5" Type="http://schemas.openxmlformats.org/officeDocument/2006/relationships/hyperlink" Target="https://azure.microsoft.com/en-us/blog/tag/azure-iot-edge" TargetMode="External"/><Relationship Id="rId4" Type="http://schemas.openxmlformats.org/officeDocument/2006/relationships/hyperlink" Target="https://docs.microsoft.com/en-us/azure/iot-edge" TargetMode="External"/><Relationship Id="rId9" Type="http://schemas.openxmlformats.org/officeDocument/2006/relationships/hyperlink" Target="https://github.com/Azure/cookiecutter-azure-iot-edge-modul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4" Type="http://schemas.openxmlformats.org/officeDocument/2006/relationships/image" Target="../media/image50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263C86-EE63-44A6-93D3-1638B15CF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2952165"/>
            <a:ext cx="9144000" cy="1352600"/>
          </a:xfrm>
        </p:spPr>
        <p:txBody>
          <a:bodyPr>
            <a:normAutofit fontScale="90000"/>
          </a:bodyPr>
          <a:lstStyle/>
          <a:p>
            <a:r>
              <a:rPr lang="en-AU" dirty="0"/>
              <a:t>The Edge of Reason</a:t>
            </a:r>
            <a:br>
              <a:rPr lang="en-AU" dirty="0"/>
            </a:br>
            <a:r>
              <a:rPr lang="en-AU" dirty="0"/>
              <a:t>Azure IoT Edge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0BC863-F852-4B6F-9CDD-14B55A472F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0999" y="4347164"/>
            <a:ext cx="11118925" cy="2153719"/>
          </a:xfrm>
        </p:spPr>
        <p:txBody>
          <a:bodyPr>
            <a:normAutofit/>
          </a:bodyPr>
          <a:lstStyle/>
          <a:p>
            <a:endParaRPr lang="en-AU" sz="2400"/>
          </a:p>
          <a:p>
            <a:pPr>
              <a:lnSpc>
                <a:spcPct val="100000"/>
              </a:lnSpc>
            </a:pPr>
            <a:r>
              <a:rPr lang="en-AU" sz="2400" spc="-1">
                <a:solidFill>
                  <a:srgbClr val="FFFFFF"/>
                </a:solidFill>
              </a:rPr>
              <a:t>Dave Glover | Microsoft Australia | Cloud Developer Advocate</a:t>
            </a:r>
          </a:p>
          <a:p>
            <a:pPr>
              <a:lnSpc>
                <a:spcPct val="100000"/>
              </a:lnSpc>
            </a:pPr>
            <a:r>
              <a:rPr lang="en-AU" sz="2400" spc="-1">
                <a:solidFill>
                  <a:srgbClr val="FFFFFF"/>
                </a:solidFill>
                <a:latin typeface="Arial"/>
              </a:rPr>
              <a:t>github.com/gloveboxes  | @dglover </a:t>
            </a:r>
            <a:r>
              <a:rPr lang="en-AU" sz="2400" spc="-1">
                <a:solidFill>
                  <a:srgbClr val="FFFFFF"/>
                </a:solidFill>
              </a:rPr>
              <a:t>| Microsoft Docs</a:t>
            </a:r>
            <a:endParaRPr lang="en-AU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14CAB5-3266-47E7-A5CC-15FA45CAC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828" y="188863"/>
            <a:ext cx="3603328" cy="36033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06BD1-470B-4FC1-BA83-FBCB826FE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Azure IoT Edge Development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7290DD-6280-4DC9-844D-DA6011D10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800" dirty="0"/>
              <a:t>Cross-platform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2400" dirty="0"/>
              <a:t>Develop on Windows, Mac and Linux with Visual Studio Code</a:t>
            </a:r>
            <a:endParaRPr lang="en-AU" sz="2400" dirty="0">
              <a:cs typeface="Segoe U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SDKs for C#, Python, Java, and Node.js</a:t>
            </a:r>
            <a:endParaRPr lang="en-US" sz="2400" dirty="0">
              <a:cs typeface="Segoe U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Target IoT Edge on Linux (x64 &amp; ARM), Windows (x64)</a:t>
            </a: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800" dirty="0"/>
              <a:t>Extensible</a:t>
            </a:r>
            <a:endParaRPr lang="en-AU" sz="2800" dirty="0">
              <a:cs typeface="Segoe U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2400" dirty="0"/>
              <a:t>Your Custom Code</a:t>
            </a:r>
            <a:endParaRPr lang="en-AU" sz="2400" dirty="0">
              <a:cs typeface="Segoe U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2400" dirty="0"/>
              <a:t>Microsoft 1</a:t>
            </a:r>
            <a:r>
              <a:rPr lang="en-AU" sz="2400" baseline="30000" dirty="0"/>
              <a:t>st</a:t>
            </a:r>
            <a:r>
              <a:rPr lang="en-AU" sz="2400" dirty="0"/>
              <a:t> Party Modules - Azure Functions, Stream Analytics, Machine Learning</a:t>
            </a:r>
            <a:endParaRPr lang="en-AU" sz="2400" dirty="0">
              <a:cs typeface="Segoe U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2400" dirty="0"/>
              <a:t>3rd Party Modules Marketplace</a:t>
            </a:r>
            <a:endParaRPr lang="en-AU" sz="2400" dirty="0">
              <a:cs typeface="Segoe UI"/>
            </a:endParaRPr>
          </a:p>
          <a:p>
            <a:pPr marL="285750" indent="-285750">
              <a:lnSpc>
                <a:spcPct val="113999"/>
              </a:lnSpc>
              <a:buFont typeface="Arial" panose="020B0604020202020204" pitchFamily="34" charset="0"/>
              <a:buChar char="•"/>
            </a:pPr>
            <a:r>
              <a:rPr lang="en-AU" sz="2600" dirty="0">
                <a:cs typeface="Segoe UI"/>
              </a:rPr>
              <a:t>Unit of deployment is a Docker Image</a:t>
            </a:r>
          </a:p>
          <a:p>
            <a:pPr marL="742950" lvl="1" indent="-285750">
              <a:lnSpc>
                <a:spcPct val="113999"/>
              </a:lnSpc>
              <a:buFont typeface="Arial" panose="020B0604020202020204" pitchFamily="34" charset="0"/>
              <a:buChar char="•"/>
            </a:pPr>
            <a:r>
              <a:rPr lang="en-AU" sz="2600" dirty="0">
                <a:cs typeface="Segoe UI"/>
              </a:rPr>
              <a:t>Azure Container Registry, Docker Hub</a:t>
            </a:r>
          </a:p>
        </p:txBody>
      </p:sp>
      <p:pic>
        <p:nvPicPr>
          <p:cNvPr id="4" name="Picture 3" descr="A close up of a sign&#10;&#10;Description generated with high confidence">
            <a:extLst>
              <a:ext uri="{FF2B5EF4-FFF2-40B4-BE49-F238E27FC236}">
                <a16:creationId xmlns:a16="http://schemas.microsoft.com/office/drawing/2014/main" id="{8988B004-066D-41D8-B80E-3DA6CD81C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109" y="1027019"/>
            <a:ext cx="2991891" cy="29802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FF873-72D0-4F77-B587-E4A48DD3D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IoT Edge Runtime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0B6E9-4D0A-45D2-8899-37EAE50E55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6000" y="1584000"/>
            <a:ext cx="6683432" cy="4995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/>
              <a:t>Modules = Docker Containers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/>
              <a:t>Device Twins = Reported &amp; Desired State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/>
              <a:t>Routes = define message paths</a:t>
            </a:r>
          </a:p>
          <a:p>
            <a:endParaRPr lang="en-AU" sz="2400"/>
          </a:p>
        </p:txBody>
      </p:sp>
      <p:pic>
        <p:nvPicPr>
          <p:cNvPr id="4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95C10106-ADD0-42B8-8A29-C1CFF59E4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574" y="3893580"/>
            <a:ext cx="7928851" cy="280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3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CustomShape 1"/>
          <p:cNvSpPr/>
          <p:nvPr/>
        </p:nvSpPr>
        <p:spPr>
          <a:xfrm>
            <a:off x="838800" y="365400"/>
            <a:ext cx="1051344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AU" sz="3600" b="1" strike="noStrike" spc="-46">
                <a:solidFill>
                  <a:srgbClr val="1A1A1A"/>
                </a:solidFill>
                <a:latin typeface="Segoe UI Semibold"/>
              </a:rPr>
              <a:t>Concept - Routing</a:t>
            </a:r>
            <a:endParaRPr lang="en-AU" sz="3600" b="0" strike="noStrike" spc="-1">
              <a:latin typeface="Arial"/>
            </a:endParaRPr>
          </a:p>
        </p:txBody>
      </p:sp>
      <p:sp>
        <p:nvSpPr>
          <p:cNvPr id="1100" name="CustomShape 3"/>
          <p:cNvSpPr/>
          <p:nvPr/>
        </p:nvSpPr>
        <p:spPr>
          <a:xfrm>
            <a:off x="10241640" y="421200"/>
            <a:ext cx="1731960" cy="4878720"/>
          </a:xfrm>
          <a:prstGeom prst="rect">
            <a:avLst/>
          </a:prstGeom>
          <a:solidFill>
            <a:srgbClr val="00BCF2"/>
          </a:solidFill>
          <a:ln>
            <a:solidFill>
              <a:schemeClr val="tx1"/>
            </a:solidFill>
            <a:rou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AU" sz="1770" b="0" strike="noStrike" spc="-1">
                <a:solidFill>
                  <a:srgbClr val="1A1A1A"/>
                </a:solidFill>
                <a:latin typeface="Segoe UI"/>
                <a:ea typeface="DejaVu Sans"/>
              </a:rPr>
              <a:t>Edge Runtime </a:t>
            </a:r>
            <a:endParaRPr lang="en-AU" sz="1770" b="0" strike="noStrike" spc="-1">
              <a:latin typeface="Arial"/>
            </a:endParaRPr>
          </a:p>
        </p:txBody>
      </p:sp>
      <p:sp>
        <p:nvSpPr>
          <p:cNvPr id="1101" name="CustomShape 4"/>
          <p:cNvSpPr/>
          <p:nvPr/>
        </p:nvSpPr>
        <p:spPr>
          <a:xfrm>
            <a:off x="6480720" y="3413520"/>
            <a:ext cx="1416960" cy="1437480"/>
          </a:xfrm>
          <a:prstGeom prst="rect">
            <a:avLst/>
          </a:prstGeom>
          <a:solidFill>
            <a:srgbClr val="00BCF2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AU" sz="1770" b="0" strike="noStrike" spc="-1">
                <a:solidFill>
                  <a:srgbClr val="1A1A1A"/>
                </a:solidFill>
                <a:latin typeface="Segoe UI"/>
                <a:ea typeface="DejaVu Sans"/>
              </a:rPr>
              <a:t>mod2</a:t>
            </a:r>
            <a:endParaRPr lang="en-AU" sz="1770" b="0" strike="noStrike" spc="-1">
              <a:latin typeface="Arial"/>
            </a:endParaRPr>
          </a:p>
        </p:txBody>
      </p:sp>
      <p:sp>
        <p:nvSpPr>
          <p:cNvPr id="1102" name="CustomShape 5"/>
          <p:cNvSpPr/>
          <p:nvPr/>
        </p:nvSpPr>
        <p:spPr>
          <a:xfrm>
            <a:off x="7898400" y="4246200"/>
            <a:ext cx="1530360" cy="627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AU" sz="1770" b="0" strike="noStrike" spc="-1">
                <a:solidFill>
                  <a:srgbClr val="1A1A1A"/>
                </a:solidFill>
                <a:latin typeface="Segoe UI"/>
                <a:ea typeface="DejaVu Sans"/>
              </a:rPr>
              <a:t>outputs/out1</a:t>
            </a:r>
            <a:endParaRPr lang="en-AU" sz="1770" b="0" strike="noStrike" spc="-1">
              <a:latin typeface="Arial"/>
            </a:endParaRPr>
          </a:p>
        </p:txBody>
      </p:sp>
      <p:sp>
        <p:nvSpPr>
          <p:cNvPr id="1103" name="CustomShape 6"/>
          <p:cNvSpPr/>
          <p:nvPr/>
        </p:nvSpPr>
        <p:spPr>
          <a:xfrm>
            <a:off x="7898400" y="3640680"/>
            <a:ext cx="1344960" cy="35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AU" sz="1770" b="0" strike="noStrike" spc="-1">
                <a:solidFill>
                  <a:srgbClr val="1A1A1A"/>
                </a:solidFill>
                <a:latin typeface="Segoe UI"/>
                <a:ea typeface="DejaVu Sans"/>
              </a:rPr>
              <a:t>inputs/in1</a:t>
            </a:r>
            <a:endParaRPr lang="en-AU" sz="1770" b="0" strike="noStrike" spc="-1">
              <a:latin typeface="Arial"/>
            </a:endParaRPr>
          </a:p>
        </p:txBody>
      </p:sp>
      <p:sp>
        <p:nvSpPr>
          <p:cNvPr id="1104" name="CustomShape 7"/>
          <p:cNvSpPr/>
          <p:nvPr/>
        </p:nvSpPr>
        <p:spPr>
          <a:xfrm>
            <a:off x="6480720" y="770040"/>
            <a:ext cx="1416960" cy="1437480"/>
          </a:xfrm>
          <a:prstGeom prst="rect">
            <a:avLst/>
          </a:prstGeom>
          <a:solidFill>
            <a:srgbClr val="00BCF2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AU" sz="1770" b="0" strike="noStrike" spc="-1">
                <a:solidFill>
                  <a:srgbClr val="1A1A1A"/>
                </a:solidFill>
                <a:latin typeface="Segoe UI"/>
                <a:ea typeface="DejaVu Sans"/>
              </a:rPr>
              <a:t>mod1</a:t>
            </a:r>
            <a:endParaRPr lang="en-AU" sz="1770" b="0" strike="noStrike" spc="-1">
              <a:latin typeface="Arial"/>
            </a:endParaRPr>
          </a:p>
        </p:txBody>
      </p:sp>
      <p:sp>
        <p:nvSpPr>
          <p:cNvPr id="1105" name="CustomShape 8"/>
          <p:cNvSpPr/>
          <p:nvPr/>
        </p:nvSpPr>
        <p:spPr>
          <a:xfrm>
            <a:off x="7898400" y="1602360"/>
            <a:ext cx="1530360" cy="627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AU" sz="1770" b="0" strike="noStrike" spc="-1">
                <a:solidFill>
                  <a:srgbClr val="1A1A1A"/>
                </a:solidFill>
                <a:latin typeface="Segoe UI"/>
                <a:ea typeface="DejaVu Sans"/>
              </a:rPr>
              <a:t>outputs/out1</a:t>
            </a:r>
            <a:endParaRPr lang="en-AU" sz="1770" b="0" strike="noStrike" spc="-1">
              <a:latin typeface="Arial"/>
            </a:endParaRPr>
          </a:p>
        </p:txBody>
      </p:sp>
      <p:sp>
        <p:nvSpPr>
          <p:cNvPr id="1106" name="CustomShape 9"/>
          <p:cNvSpPr/>
          <p:nvPr/>
        </p:nvSpPr>
        <p:spPr>
          <a:xfrm>
            <a:off x="7898400" y="996840"/>
            <a:ext cx="1344960" cy="35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AU" sz="1770" b="0" strike="noStrike" spc="-1">
                <a:solidFill>
                  <a:srgbClr val="1A1A1A"/>
                </a:solidFill>
                <a:latin typeface="Segoe UI"/>
                <a:ea typeface="DejaVu Sans"/>
              </a:rPr>
              <a:t>inputs/in1</a:t>
            </a:r>
            <a:endParaRPr lang="en-AU" sz="1770" b="0" strike="noStrike" spc="-1">
              <a:latin typeface="Arial"/>
            </a:endParaRPr>
          </a:p>
        </p:txBody>
      </p:sp>
      <p:sp>
        <p:nvSpPr>
          <p:cNvPr id="1107" name="CustomShape 10"/>
          <p:cNvSpPr/>
          <p:nvPr/>
        </p:nvSpPr>
        <p:spPr>
          <a:xfrm>
            <a:off x="7898400" y="1971720"/>
            <a:ext cx="2342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191919"/>
            </a:solidFill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108" name="CustomShape 11"/>
          <p:cNvSpPr/>
          <p:nvPr/>
        </p:nvSpPr>
        <p:spPr>
          <a:xfrm>
            <a:off x="7898400" y="4623120"/>
            <a:ext cx="2342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191919"/>
            </a:solidFill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109" name="CustomShape 12"/>
          <p:cNvSpPr/>
          <p:nvPr/>
        </p:nvSpPr>
        <p:spPr>
          <a:xfrm flipH="1">
            <a:off x="7897680" y="4010040"/>
            <a:ext cx="2342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191919"/>
            </a:solidFill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110" name="CustomShape 13"/>
          <p:cNvSpPr/>
          <p:nvPr/>
        </p:nvSpPr>
        <p:spPr>
          <a:xfrm flipH="1">
            <a:off x="7897680" y="1366200"/>
            <a:ext cx="2342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191919"/>
            </a:solidFill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111" name="CustomShape 14"/>
          <p:cNvSpPr/>
          <p:nvPr/>
        </p:nvSpPr>
        <p:spPr>
          <a:xfrm>
            <a:off x="10241640" y="5897160"/>
            <a:ext cx="1714680" cy="908280"/>
          </a:xfrm>
          <a:prstGeom prst="cloud">
            <a:avLst/>
          </a:prstGeom>
          <a:solidFill>
            <a:srgbClr val="00BCF2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2" name="CustomShape 15"/>
          <p:cNvSpPr/>
          <p:nvPr/>
        </p:nvSpPr>
        <p:spPr>
          <a:xfrm flipH="1">
            <a:off x="11098080" y="5300640"/>
            <a:ext cx="360" cy="647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191919"/>
            </a:solidFill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113" name="CustomShape 16"/>
          <p:cNvSpPr/>
          <p:nvPr/>
        </p:nvSpPr>
        <p:spPr>
          <a:xfrm>
            <a:off x="9806040" y="5440320"/>
            <a:ext cx="1391040" cy="35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AU" sz="1770" b="0" strike="noStrike" spc="-1">
                <a:solidFill>
                  <a:srgbClr val="1A1A1A"/>
                </a:solidFill>
                <a:latin typeface="Segoe UI"/>
                <a:ea typeface="DejaVu Sans"/>
              </a:rPr>
              <a:t>$upstream</a:t>
            </a:r>
            <a:endParaRPr lang="en-AU" sz="1770" b="0" strike="noStrike" spc="-1">
              <a:latin typeface="Arial"/>
            </a:endParaRPr>
          </a:p>
        </p:txBody>
      </p:sp>
      <p:sp>
        <p:nvSpPr>
          <p:cNvPr id="1114" name="CustomShape 17"/>
          <p:cNvSpPr/>
          <p:nvPr/>
        </p:nvSpPr>
        <p:spPr>
          <a:xfrm>
            <a:off x="524880" y="6390000"/>
            <a:ext cx="9279000" cy="35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AU" sz="1770" b="0" u="sng" strike="noStrike" spc="-1">
                <a:solidFill>
                  <a:srgbClr val="0000FF"/>
                </a:solidFill>
                <a:uFillTx/>
                <a:latin typeface="Segoe UI"/>
                <a:ea typeface="DejaVu Sans"/>
                <a:hlinkClick r:id="rId3"/>
              </a:rPr>
              <a:t>Query Language</a:t>
            </a:r>
            <a:endParaRPr lang="en-AU" sz="1770" b="0" strike="noStrike" spc="-1">
              <a:latin typeface="Arial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F21EC6-C27C-4427-968D-7A26A20ABF51}"/>
              </a:ext>
            </a:extLst>
          </p:cNvPr>
          <p:cNvSpPr txBox="1">
            <a:spLocks/>
          </p:cNvSpPr>
          <p:nvPr/>
        </p:nvSpPr>
        <p:spPr>
          <a:xfrm>
            <a:off x="524880" y="1176300"/>
            <a:ext cx="5955943" cy="5174458"/>
          </a:xfrm>
        </p:spPr>
        <p:txBody>
          <a:bodyPr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latin typeface="Consolas" panose="020B0609020204030204" pitchFamily="49" charset="0"/>
              </a:rPr>
              <a:t>FROM &lt;source&gt; WHERE &lt;condition&gt; INTO &lt;sink&gt;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/>
              <a:t>Sources – source of messages</a:t>
            </a:r>
          </a:p>
          <a:p>
            <a:pPr marL="457112" lvl="1"/>
            <a:r>
              <a:rPr lang="en-US" sz="1600" b="1" dirty="0">
                <a:latin typeface="Consolas" panose="020B0609020204030204" pitchFamily="49" charset="0"/>
              </a:rPr>
              <a:t>/messages/modules/{mid}/outputs/{out1}</a:t>
            </a:r>
          </a:p>
          <a:p>
            <a:pPr marL="457112" lvl="1"/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/>
              <a:t>Condition – expression on messages properties/body</a:t>
            </a:r>
          </a:p>
          <a:p>
            <a:pPr marL="457112" lvl="1"/>
            <a:r>
              <a:rPr lang="en-US" sz="1600" b="1" dirty="0" err="1">
                <a:latin typeface="Consolas" panose="020B0609020204030204" pitchFamily="49" charset="0"/>
              </a:rPr>
              <a:t>sensorType</a:t>
            </a:r>
            <a:r>
              <a:rPr lang="en-US" sz="1600" b="1" dirty="0">
                <a:latin typeface="Consolas" panose="020B0609020204030204" pitchFamily="49" charset="0"/>
              </a:rPr>
              <a:t> = “temp” and alert = true</a:t>
            </a:r>
          </a:p>
          <a:p>
            <a:pPr marL="457112" lvl="1"/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/>
              <a:t>Sinks – destination for messages (endpoints)</a:t>
            </a:r>
          </a:p>
          <a:p>
            <a:pPr marL="457112" lvl="1"/>
            <a:r>
              <a:rPr lang="en-US" sz="1600" b="1" dirty="0">
                <a:latin typeface="Consolas" panose="020B0609020204030204" pitchFamily="49" charset="0"/>
              </a:rPr>
              <a:t>$upstream</a:t>
            </a:r>
          </a:p>
          <a:p>
            <a:pPr marL="457112" lvl="1"/>
            <a:r>
              <a:rPr lang="en-US" sz="1600" b="1" dirty="0" err="1">
                <a:latin typeface="Consolas" panose="020B0609020204030204" pitchFamily="49" charset="0"/>
              </a:rPr>
              <a:t>brokeredEndpoint</a:t>
            </a:r>
            <a:r>
              <a:rPr lang="en-US" sz="1600" b="1" dirty="0">
                <a:latin typeface="Consolas" panose="020B0609020204030204" pitchFamily="49" charset="0"/>
              </a:rPr>
              <a:t>(“/modules/{mid}/inputs/{in1}”)</a:t>
            </a:r>
          </a:p>
          <a:p>
            <a:pPr marL="457112" lvl="1"/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/>
              <a:t>For example:</a:t>
            </a:r>
          </a:p>
          <a:p>
            <a:pPr marL="457112" lvl="1"/>
            <a:r>
              <a:rPr lang="en-US" sz="1600" b="1" dirty="0">
                <a:latin typeface="Consolas" panose="020B0609020204030204" pitchFamily="49" charset="0"/>
              </a:rPr>
              <a:t>FROM /messages/modules/mod1/outputs/*</a:t>
            </a:r>
          </a:p>
          <a:p>
            <a:pPr marL="457112" lvl="1"/>
            <a:r>
              <a:rPr lang="en-US" sz="1600" b="1" dirty="0">
                <a:latin typeface="Consolas" panose="020B0609020204030204" pitchFamily="49" charset="0"/>
              </a:rPr>
              <a:t>WHERE </a:t>
            </a:r>
            <a:r>
              <a:rPr lang="en-US" sz="1600" b="1" dirty="0" err="1">
                <a:latin typeface="Consolas" panose="020B0609020204030204" pitchFamily="49" charset="0"/>
              </a:rPr>
              <a:t>sensorType</a:t>
            </a:r>
            <a:r>
              <a:rPr lang="en-US" sz="1600" b="1" dirty="0">
                <a:latin typeface="Consolas" panose="020B0609020204030204" pitchFamily="49" charset="0"/>
              </a:rPr>
              <a:t> = “temp”</a:t>
            </a:r>
          </a:p>
          <a:p>
            <a:pPr marL="457112" lvl="1"/>
            <a:r>
              <a:rPr lang="en-US" sz="1600" b="1" dirty="0">
                <a:latin typeface="Consolas" panose="020B0609020204030204" pitchFamily="49" charset="0"/>
              </a:rPr>
              <a:t>INTO </a:t>
            </a:r>
            <a:r>
              <a:rPr lang="en-US" sz="1600" b="1" dirty="0" err="1">
                <a:latin typeface="Consolas" panose="020B0609020204030204" pitchFamily="49" charset="0"/>
              </a:rPr>
              <a:t>brokeredEndpoint</a:t>
            </a:r>
            <a:r>
              <a:rPr lang="en-US" sz="1600" b="1" dirty="0">
                <a:latin typeface="Consolas" panose="020B0609020204030204" pitchFamily="49" charset="0"/>
              </a:rPr>
              <a:t>(“/modules/mod2/inputs/in1”)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loud">
            <a:extLst>
              <a:ext uri="{FF2B5EF4-FFF2-40B4-BE49-F238E27FC236}">
                <a16:creationId xmlns:a16="http://schemas.microsoft.com/office/drawing/2014/main" id="{A801146A-4668-48AA-A6D8-FD3565834A81}"/>
              </a:ext>
            </a:extLst>
          </p:cNvPr>
          <p:cNvSpPr>
            <a:spLocks noChangeAspect="1"/>
          </p:cNvSpPr>
          <p:nvPr/>
        </p:nvSpPr>
        <p:spPr bwMode="black">
          <a:xfrm>
            <a:off x="6825367" y="2113044"/>
            <a:ext cx="5772471" cy="3326907"/>
          </a:xfrm>
          <a:custGeom>
            <a:avLst/>
            <a:gdLst>
              <a:gd name="T0" fmla="*/ 396 w 509"/>
              <a:gd name="T1" fmla="*/ 281 h 281"/>
              <a:gd name="T2" fmla="*/ 57 w 509"/>
              <a:gd name="T3" fmla="*/ 281 h 281"/>
              <a:gd name="T4" fmla="*/ 0 w 509"/>
              <a:gd name="T5" fmla="*/ 223 h 281"/>
              <a:gd name="T6" fmla="*/ 43 w 509"/>
              <a:gd name="T7" fmla="*/ 168 h 281"/>
              <a:gd name="T8" fmla="*/ 110 w 509"/>
              <a:gd name="T9" fmla="*/ 116 h 281"/>
              <a:gd name="T10" fmla="*/ 232 w 509"/>
              <a:gd name="T11" fmla="*/ 0 h 281"/>
              <a:gd name="T12" fmla="*/ 343 w 509"/>
              <a:gd name="T13" fmla="*/ 70 h 281"/>
              <a:gd name="T14" fmla="*/ 396 w 509"/>
              <a:gd name="T15" fmla="*/ 56 h 281"/>
              <a:gd name="T16" fmla="*/ 509 w 509"/>
              <a:gd name="T17" fmla="*/ 169 h 281"/>
              <a:gd name="T18" fmla="*/ 396 w 509"/>
              <a:gd name="T19" fmla="*/ 281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9" h="281">
                <a:moveTo>
                  <a:pt x="396" y="281"/>
                </a:moveTo>
                <a:cubicBezTo>
                  <a:pt x="57" y="281"/>
                  <a:pt x="57" y="281"/>
                  <a:pt x="57" y="281"/>
                </a:cubicBezTo>
                <a:cubicBezTo>
                  <a:pt x="26" y="281"/>
                  <a:pt x="0" y="255"/>
                  <a:pt x="0" y="223"/>
                </a:cubicBezTo>
                <a:cubicBezTo>
                  <a:pt x="0" y="196"/>
                  <a:pt x="18" y="174"/>
                  <a:pt x="43" y="168"/>
                </a:cubicBezTo>
                <a:cubicBezTo>
                  <a:pt x="55" y="140"/>
                  <a:pt x="80" y="120"/>
                  <a:pt x="110" y="116"/>
                </a:cubicBezTo>
                <a:cubicBezTo>
                  <a:pt x="113" y="52"/>
                  <a:pt x="167" y="0"/>
                  <a:pt x="232" y="0"/>
                </a:cubicBezTo>
                <a:cubicBezTo>
                  <a:pt x="280" y="0"/>
                  <a:pt x="323" y="28"/>
                  <a:pt x="343" y="70"/>
                </a:cubicBezTo>
                <a:cubicBezTo>
                  <a:pt x="359" y="61"/>
                  <a:pt x="377" y="56"/>
                  <a:pt x="396" y="56"/>
                </a:cubicBezTo>
                <a:cubicBezTo>
                  <a:pt x="458" y="56"/>
                  <a:pt x="509" y="107"/>
                  <a:pt x="509" y="169"/>
                </a:cubicBezTo>
                <a:cubicBezTo>
                  <a:pt x="509" y="230"/>
                  <a:pt x="458" y="281"/>
                  <a:pt x="396" y="281"/>
                </a:cubicBezTo>
                <a:close/>
              </a:path>
            </a:pathLst>
          </a:custGeom>
          <a:solidFill>
            <a:schemeClr val="bg1">
              <a:alpha val="48000"/>
            </a:schemeClr>
          </a:solidFill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C7DA64E-A9AA-4C62-AF36-CE1B75B4FF5E}"/>
              </a:ext>
            </a:extLst>
          </p:cNvPr>
          <p:cNvSpPr txBox="1"/>
          <p:nvPr/>
        </p:nvSpPr>
        <p:spPr>
          <a:xfrm>
            <a:off x="7524390" y="4845757"/>
            <a:ext cx="957178" cy="369279"/>
          </a:xfrm>
          <a:prstGeom prst="rect">
            <a:avLst/>
          </a:prstGeom>
          <a:ln w="19050" cap="rnd">
            <a:noFill/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Segoe UI Light"/>
              </a:defRPr>
            </a:lvl1pPr>
          </a:lstStyle>
          <a:p>
            <a:pPr defTabSz="896214">
              <a:defRPr/>
            </a:pPr>
            <a:r>
              <a:rPr lang="en-US" sz="1765" dirty="0">
                <a:solidFill>
                  <a:srgbClr val="353535"/>
                </a:solidFill>
              </a:rPr>
              <a:t>IoT Hub</a:t>
            </a:r>
          </a:p>
        </p:txBody>
      </p:sp>
      <p:grpSp>
        <p:nvGrpSpPr>
          <p:cNvPr id="230" name="Power plant">
            <a:extLst>
              <a:ext uri="{FF2B5EF4-FFF2-40B4-BE49-F238E27FC236}">
                <a16:creationId xmlns:a16="http://schemas.microsoft.com/office/drawing/2014/main" id="{D80E1F34-C07D-4314-A5DC-236B4CE1F524}"/>
              </a:ext>
            </a:extLst>
          </p:cNvPr>
          <p:cNvGrpSpPr/>
          <p:nvPr/>
        </p:nvGrpSpPr>
        <p:grpSpPr>
          <a:xfrm>
            <a:off x="1341391" y="1541185"/>
            <a:ext cx="1029780" cy="825273"/>
            <a:chOff x="2686336" y="2765512"/>
            <a:chExt cx="1050578" cy="841941"/>
          </a:xfrm>
        </p:grpSpPr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87B4E036-D218-4C9F-B8C5-261E6C087519}"/>
                </a:ext>
              </a:extLst>
            </p:cNvPr>
            <p:cNvSpPr/>
            <p:nvPr/>
          </p:nvSpPr>
          <p:spPr>
            <a:xfrm>
              <a:off x="2745937" y="3348921"/>
              <a:ext cx="990977" cy="25853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 defTabSz="914016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175" kern="0" dirty="0">
                  <a:gradFill>
                    <a:gsLst>
                      <a:gs pos="2917">
                        <a:srgbClr val="353535"/>
                      </a:gs>
                      <a:gs pos="32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Power plant</a:t>
              </a:r>
            </a:p>
          </p:txBody>
        </p: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D2F5F77D-DE4B-4295-8A48-3AC3E93B7A41}"/>
                </a:ext>
              </a:extLst>
            </p:cNvPr>
            <p:cNvGrpSpPr/>
            <p:nvPr/>
          </p:nvGrpSpPr>
          <p:grpSpPr>
            <a:xfrm>
              <a:off x="2686336" y="2765512"/>
              <a:ext cx="541127" cy="566450"/>
              <a:chOff x="2686336" y="2765512"/>
              <a:chExt cx="541127" cy="566450"/>
            </a:xfrm>
          </p:grpSpPr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B90B9C46-7CF4-4ACC-B173-7DB102A08BC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2686336" y="2859003"/>
                <a:ext cx="505382" cy="472959"/>
                <a:chOff x="11441117" y="7323932"/>
                <a:chExt cx="420688" cy="393700"/>
              </a:xfrm>
              <a:solidFill>
                <a:schemeClr val="accent5">
                  <a:lumMod val="90000"/>
                  <a:lumOff val="10000"/>
                </a:schemeClr>
              </a:solidFill>
            </p:grpSpPr>
            <p:sp>
              <p:nvSpPr>
                <p:cNvPr id="237" name="Freeform 139">
                  <a:extLst>
                    <a:ext uri="{FF2B5EF4-FFF2-40B4-BE49-F238E27FC236}">
                      <a16:creationId xmlns:a16="http://schemas.microsoft.com/office/drawing/2014/main" id="{07B04203-3454-4657-81F3-DC0FD98C23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4804" y="7323932"/>
                  <a:ext cx="98425" cy="55563"/>
                </a:xfrm>
                <a:custGeom>
                  <a:avLst/>
                  <a:gdLst>
                    <a:gd name="T0" fmla="*/ 34 w 433"/>
                    <a:gd name="T1" fmla="*/ 156 h 246"/>
                    <a:gd name="T2" fmla="*/ 28 w 433"/>
                    <a:gd name="T3" fmla="*/ 246 h 246"/>
                    <a:gd name="T4" fmla="*/ 403 w 433"/>
                    <a:gd name="T5" fmla="*/ 246 h 246"/>
                    <a:gd name="T6" fmla="*/ 399 w 433"/>
                    <a:gd name="T7" fmla="*/ 156 h 246"/>
                    <a:gd name="T8" fmla="*/ 399 w 433"/>
                    <a:gd name="T9" fmla="*/ 156 h 246"/>
                    <a:gd name="T10" fmla="*/ 405 w 433"/>
                    <a:gd name="T11" fmla="*/ 154 h 246"/>
                    <a:gd name="T12" fmla="*/ 412 w 433"/>
                    <a:gd name="T13" fmla="*/ 152 h 246"/>
                    <a:gd name="T14" fmla="*/ 417 w 433"/>
                    <a:gd name="T15" fmla="*/ 148 h 246"/>
                    <a:gd name="T16" fmla="*/ 423 w 433"/>
                    <a:gd name="T17" fmla="*/ 143 h 246"/>
                    <a:gd name="T18" fmla="*/ 427 w 433"/>
                    <a:gd name="T19" fmla="*/ 138 h 246"/>
                    <a:gd name="T20" fmla="*/ 431 w 433"/>
                    <a:gd name="T21" fmla="*/ 132 h 246"/>
                    <a:gd name="T22" fmla="*/ 432 w 433"/>
                    <a:gd name="T23" fmla="*/ 125 h 246"/>
                    <a:gd name="T24" fmla="*/ 433 w 433"/>
                    <a:gd name="T25" fmla="*/ 117 h 246"/>
                    <a:gd name="T26" fmla="*/ 433 w 433"/>
                    <a:gd name="T27" fmla="*/ 40 h 246"/>
                    <a:gd name="T28" fmla="*/ 433 w 433"/>
                    <a:gd name="T29" fmla="*/ 40 h 246"/>
                    <a:gd name="T30" fmla="*/ 432 w 433"/>
                    <a:gd name="T31" fmla="*/ 32 h 246"/>
                    <a:gd name="T32" fmla="*/ 430 w 433"/>
                    <a:gd name="T33" fmla="*/ 25 h 246"/>
                    <a:gd name="T34" fmla="*/ 426 w 433"/>
                    <a:gd name="T35" fmla="*/ 18 h 246"/>
                    <a:gd name="T36" fmla="*/ 421 w 433"/>
                    <a:gd name="T37" fmla="*/ 12 h 246"/>
                    <a:gd name="T38" fmla="*/ 415 w 433"/>
                    <a:gd name="T39" fmla="*/ 8 h 246"/>
                    <a:gd name="T40" fmla="*/ 408 w 433"/>
                    <a:gd name="T41" fmla="*/ 4 h 246"/>
                    <a:gd name="T42" fmla="*/ 401 w 433"/>
                    <a:gd name="T43" fmla="*/ 2 h 246"/>
                    <a:gd name="T44" fmla="*/ 393 w 433"/>
                    <a:gd name="T45" fmla="*/ 0 h 246"/>
                    <a:gd name="T46" fmla="*/ 40 w 433"/>
                    <a:gd name="T47" fmla="*/ 0 h 246"/>
                    <a:gd name="T48" fmla="*/ 40 w 433"/>
                    <a:gd name="T49" fmla="*/ 0 h 246"/>
                    <a:gd name="T50" fmla="*/ 32 w 433"/>
                    <a:gd name="T51" fmla="*/ 2 h 246"/>
                    <a:gd name="T52" fmla="*/ 24 w 433"/>
                    <a:gd name="T53" fmla="*/ 4 h 246"/>
                    <a:gd name="T54" fmla="*/ 17 w 433"/>
                    <a:gd name="T55" fmla="*/ 8 h 246"/>
                    <a:gd name="T56" fmla="*/ 11 w 433"/>
                    <a:gd name="T57" fmla="*/ 12 h 246"/>
                    <a:gd name="T58" fmla="*/ 6 w 433"/>
                    <a:gd name="T59" fmla="*/ 18 h 246"/>
                    <a:gd name="T60" fmla="*/ 3 w 433"/>
                    <a:gd name="T61" fmla="*/ 25 h 246"/>
                    <a:gd name="T62" fmla="*/ 0 w 433"/>
                    <a:gd name="T63" fmla="*/ 32 h 246"/>
                    <a:gd name="T64" fmla="*/ 0 w 433"/>
                    <a:gd name="T65" fmla="*/ 40 h 246"/>
                    <a:gd name="T66" fmla="*/ 0 w 433"/>
                    <a:gd name="T67" fmla="*/ 117 h 246"/>
                    <a:gd name="T68" fmla="*/ 0 w 433"/>
                    <a:gd name="T69" fmla="*/ 117 h 246"/>
                    <a:gd name="T70" fmla="*/ 0 w 433"/>
                    <a:gd name="T71" fmla="*/ 125 h 246"/>
                    <a:gd name="T72" fmla="*/ 2 w 433"/>
                    <a:gd name="T73" fmla="*/ 132 h 246"/>
                    <a:gd name="T74" fmla="*/ 5 w 433"/>
                    <a:gd name="T75" fmla="*/ 138 h 246"/>
                    <a:gd name="T76" fmla="*/ 9 w 433"/>
                    <a:gd name="T77" fmla="*/ 143 h 246"/>
                    <a:gd name="T78" fmla="*/ 14 w 433"/>
                    <a:gd name="T79" fmla="*/ 148 h 246"/>
                    <a:gd name="T80" fmla="*/ 20 w 433"/>
                    <a:gd name="T81" fmla="*/ 152 h 246"/>
                    <a:gd name="T82" fmla="*/ 26 w 433"/>
                    <a:gd name="T83" fmla="*/ 154 h 246"/>
                    <a:gd name="T84" fmla="*/ 34 w 433"/>
                    <a:gd name="T85" fmla="*/ 156 h 246"/>
                    <a:gd name="T86" fmla="*/ 34 w 433"/>
                    <a:gd name="T87" fmla="*/ 156 h 2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33" h="246">
                      <a:moveTo>
                        <a:pt x="34" y="156"/>
                      </a:moveTo>
                      <a:lnTo>
                        <a:pt x="28" y="246"/>
                      </a:lnTo>
                      <a:lnTo>
                        <a:pt x="403" y="246"/>
                      </a:lnTo>
                      <a:lnTo>
                        <a:pt x="399" y="156"/>
                      </a:lnTo>
                      <a:lnTo>
                        <a:pt x="399" y="156"/>
                      </a:lnTo>
                      <a:lnTo>
                        <a:pt x="405" y="154"/>
                      </a:lnTo>
                      <a:lnTo>
                        <a:pt x="412" y="152"/>
                      </a:lnTo>
                      <a:lnTo>
                        <a:pt x="417" y="148"/>
                      </a:lnTo>
                      <a:lnTo>
                        <a:pt x="423" y="143"/>
                      </a:lnTo>
                      <a:lnTo>
                        <a:pt x="427" y="138"/>
                      </a:lnTo>
                      <a:lnTo>
                        <a:pt x="431" y="132"/>
                      </a:lnTo>
                      <a:lnTo>
                        <a:pt x="432" y="125"/>
                      </a:lnTo>
                      <a:lnTo>
                        <a:pt x="433" y="117"/>
                      </a:lnTo>
                      <a:lnTo>
                        <a:pt x="433" y="40"/>
                      </a:lnTo>
                      <a:lnTo>
                        <a:pt x="433" y="40"/>
                      </a:lnTo>
                      <a:lnTo>
                        <a:pt x="432" y="32"/>
                      </a:lnTo>
                      <a:lnTo>
                        <a:pt x="430" y="25"/>
                      </a:lnTo>
                      <a:lnTo>
                        <a:pt x="426" y="18"/>
                      </a:lnTo>
                      <a:lnTo>
                        <a:pt x="421" y="12"/>
                      </a:lnTo>
                      <a:lnTo>
                        <a:pt x="415" y="8"/>
                      </a:lnTo>
                      <a:lnTo>
                        <a:pt x="408" y="4"/>
                      </a:lnTo>
                      <a:lnTo>
                        <a:pt x="401" y="2"/>
                      </a:lnTo>
                      <a:lnTo>
                        <a:pt x="393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32" y="2"/>
                      </a:lnTo>
                      <a:lnTo>
                        <a:pt x="24" y="4"/>
                      </a:lnTo>
                      <a:lnTo>
                        <a:pt x="17" y="8"/>
                      </a:lnTo>
                      <a:lnTo>
                        <a:pt x="11" y="12"/>
                      </a:lnTo>
                      <a:lnTo>
                        <a:pt x="6" y="18"/>
                      </a:lnTo>
                      <a:lnTo>
                        <a:pt x="3" y="25"/>
                      </a:lnTo>
                      <a:lnTo>
                        <a:pt x="0" y="32"/>
                      </a:lnTo>
                      <a:lnTo>
                        <a:pt x="0" y="40"/>
                      </a:lnTo>
                      <a:lnTo>
                        <a:pt x="0" y="117"/>
                      </a:lnTo>
                      <a:lnTo>
                        <a:pt x="0" y="117"/>
                      </a:lnTo>
                      <a:lnTo>
                        <a:pt x="0" y="125"/>
                      </a:lnTo>
                      <a:lnTo>
                        <a:pt x="2" y="132"/>
                      </a:lnTo>
                      <a:lnTo>
                        <a:pt x="5" y="138"/>
                      </a:lnTo>
                      <a:lnTo>
                        <a:pt x="9" y="143"/>
                      </a:lnTo>
                      <a:lnTo>
                        <a:pt x="14" y="148"/>
                      </a:lnTo>
                      <a:lnTo>
                        <a:pt x="20" y="152"/>
                      </a:lnTo>
                      <a:lnTo>
                        <a:pt x="26" y="154"/>
                      </a:lnTo>
                      <a:lnTo>
                        <a:pt x="34" y="156"/>
                      </a:lnTo>
                      <a:lnTo>
                        <a:pt x="34" y="156"/>
                      </a:lnTo>
                      <a:close/>
                    </a:path>
                  </a:pathLst>
                </a:custGeom>
                <a:solidFill>
                  <a:schemeClr val="bg1">
                    <a:alpha val="50000"/>
                  </a:schemeClr>
                </a:solidFill>
                <a:ln w="635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  <a:ex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89630" tIns="44814" rIns="44814" bIns="8963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895919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175" spc="-49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cs typeface="Segoe UI" pitchFamily="34" charset="0"/>
                  </a:endParaRPr>
                </a:p>
              </p:txBody>
            </p:sp>
            <p:sp>
              <p:nvSpPr>
                <p:cNvPr id="238" name="Freeform 140">
                  <a:extLst>
                    <a:ext uri="{FF2B5EF4-FFF2-40B4-BE49-F238E27FC236}">
                      <a16:creationId xmlns:a16="http://schemas.microsoft.com/office/drawing/2014/main" id="{B41CD146-EFD6-4E0F-B17E-A4C342EAD9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7979" y="7401719"/>
                  <a:ext cx="92075" cy="42863"/>
                </a:xfrm>
                <a:custGeom>
                  <a:avLst/>
                  <a:gdLst>
                    <a:gd name="T0" fmla="*/ 0 w 406"/>
                    <a:gd name="T1" fmla="*/ 186 h 186"/>
                    <a:gd name="T2" fmla="*/ 406 w 406"/>
                    <a:gd name="T3" fmla="*/ 186 h 186"/>
                    <a:gd name="T4" fmla="*/ 396 w 406"/>
                    <a:gd name="T5" fmla="*/ 0 h 186"/>
                    <a:gd name="T6" fmla="*/ 10 w 406"/>
                    <a:gd name="T7" fmla="*/ 0 h 186"/>
                    <a:gd name="T8" fmla="*/ 0 w 406"/>
                    <a:gd name="T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6" h="186">
                      <a:moveTo>
                        <a:pt x="0" y="186"/>
                      </a:moveTo>
                      <a:lnTo>
                        <a:pt x="406" y="186"/>
                      </a:lnTo>
                      <a:lnTo>
                        <a:pt x="396" y="0"/>
                      </a:lnTo>
                      <a:lnTo>
                        <a:pt x="10" y="0"/>
                      </a:lnTo>
                      <a:lnTo>
                        <a:pt x="0" y="186"/>
                      </a:lnTo>
                      <a:close/>
                    </a:path>
                  </a:pathLst>
                </a:custGeom>
                <a:solidFill>
                  <a:schemeClr val="bg1">
                    <a:alpha val="50000"/>
                  </a:schemeClr>
                </a:solidFill>
                <a:ln w="635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  <a:ex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89630" tIns="44814" rIns="44814" bIns="8963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895919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175" spc="-49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cs typeface="Segoe UI" pitchFamily="34" charset="0"/>
                  </a:endParaRPr>
                </a:p>
              </p:txBody>
            </p:sp>
            <p:sp>
              <p:nvSpPr>
                <p:cNvPr id="239" name="Freeform 141">
                  <a:extLst>
                    <a:ext uri="{FF2B5EF4-FFF2-40B4-BE49-F238E27FC236}">
                      <a16:creationId xmlns:a16="http://schemas.microsoft.com/office/drawing/2014/main" id="{25C09FFC-5947-4147-A027-94D22F74EAA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441117" y="7465219"/>
                  <a:ext cx="420688" cy="252413"/>
                </a:xfrm>
                <a:custGeom>
                  <a:avLst/>
                  <a:gdLst>
                    <a:gd name="T0" fmla="*/ 1773 w 1855"/>
                    <a:gd name="T1" fmla="*/ 965 h 1117"/>
                    <a:gd name="T2" fmla="*/ 1304 w 1855"/>
                    <a:gd name="T3" fmla="*/ 11 h 1117"/>
                    <a:gd name="T4" fmla="*/ 761 w 1855"/>
                    <a:gd name="T5" fmla="*/ 0 h 1117"/>
                    <a:gd name="T6" fmla="*/ 79 w 1855"/>
                    <a:gd name="T7" fmla="*/ 0 h 1117"/>
                    <a:gd name="T8" fmla="*/ 79 w 1855"/>
                    <a:gd name="T9" fmla="*/ 965 h 1117"/>
                    <a:gd name="T10" fmla="*/ 63 w 1855"/>
                    <a:gd name="T11" fmla="*/ 966 h 1117"/>
                    <a:gd name="T12" fmla="*/ 48 w 1855"/>
                    <a:gd name="T13" fmla="*/ 971 h 1117"/>
                    <a:gd name="T14" fmla="*/ 35 w 1855"/>
                    <a:gd name="T15" fmla="*/ 978 h 1117"/>
                    <a:gd name="T16" fmla="*/ 23 w 1855"/>
                    <a:gd name="T17" fmla="*/ 988 h 1117"/>
                    <a:gd name="T18" fmla="*/ 13 w 1855"/>
                    <a:gd name="T19" fmla="*/ 999 h 1117"/>
                    <a:gd name="T20" fmla="*/ 6 w 1855"/>
                    <a:gd name="T21" fmla="*/ 1013 h 1117"/>
                    <a:gd name="T22" fmla="*/ 2 w 1855"/>
                    <a:gd name="T23" fmla="*/ 1028 h 1117"/>
                    <a:gd name="T24" fmla="*/ 0 w 1855"/>
                    <a:gd name="T25" fmla="*/ 1044 h 1117"/>
                    <a:gd name="T26" fmla="*/ 0 w 1855"/>
                    <a:gd name="T27" fmla="*/ 1074 h 1117"/>
                    <a:gd name="T28" fmla="*/ 1 w 1855"/>
                    <a:gd name="T29" fmla="*/ 1084 h 1117"/>
                    <a:gd name="T30" fmla="*/ 7 w 1855"/>
                    <a:gd name="T31" fmla="*/ 1099 h 1117"/>
                    <a:gd name="T32" fmla="*/ 19 w 1855"/>
                    <a:gd name="T33" fmla="*/ 1110 h 1117"/>
                    <a:gd name="T34" fmla="*/ 35 w 1855"/>
                    <a:gd name="T35" fmla="*/ 1117 h 1117"/>
                    <a:gd name="T36" fmla="*/ 1812 w 1855"/>
                    <a:gd name="T37" fmla="*/ 1117 h 1117"/>
                    <a:gd name="T38" fmla="*/ 1820 w 1855"/>
                    <a:gd name="T39" fmla="*/ 1117 h 1117"/>
                    <a:gd name="T40" fmla="*/ 1835 w 1855"/>
                    <a:gd name="T41" fmla="*/ 1110 h 1117"/>
                    <a:gd name="T42" fmla="*/ 1848 w 1855"/>
                    <a:gd name="T43" fmla="*/ 1099 h 1117"/>
                    <a:gd name="T44" fmla="*/ 1854 w 1855"/>
                    <a:gd name="T45" fmla="*/ 1084 h 1117"/>
                    <a:gd name="T46" fmla="*/ 1855 w 1855"/>
                    <a:gd name="T47" fmla="*/ 1072 h 1117"/>
                    <a:gd name="T48" fmla="*/ 1855 w 1855"/>
                    <a:gd name="T49" fmla="*/ 1044 h 1117"/>
                    <a:gd name="T50" fmla="*/ 1853 w 1855"/>
                    <a:gd name="T51" fmla="*/ 1028 h 1117"/>
                    <a:gd name="T52" fmla="*/ 1849 w 1855"/>
                    <a:gd name="T53" fmla="*/ 1013 h 1117"/>
                    <a:gd name="T54" fmla="*/ 1842 w 1855"/>
                    <a:gd name="T55" fmla="*/ 999 h 1117"/>
                    <a:gd name="T56" fmla="*/ 1831 w 1855"/>
                    <a:gd name="T57" fmla="*/ 988 h 1117"/>
                    <a:gd name="T58" fmla="*/ 1820 w 1855"/>
                    <a:gd name="T59" fmla="*/ 978 h 1117"/>
                    <a:gd name="T60" fmla="*/ 1807 w 1855"/>
                    <a:gd name="T61" fmla="*/ 971 h 1117"/>
                    <a:gd name="T62" fmla="*/ 1791 w 1855"/>
                    <a:gd name="T63" fmla="*/ 966 h 1117"/>
                    <a:gd name="T64" fmla="*/ 1776 w 1855"/>
                    <a:gd name="T65" fmla="*/ 965 h 1117"/>
                    <a:gd name="T66" fmla="*/ 483 w 1855"/>
                    <a:gd name="T67" fmla="*/ 864 h 1117"/>
                    <a:gd name="T68" fmla="*/ 311 w 1855"/>
                    <a:gd name="T69" fmla="*/ 714 h 1117"/>
                    <a:gd name="T70" fmla="*/ 483 w 1855"/>
                    <a:gd name="T71" fmla="*/ 864 h 1117"/>
                    <a:gd name="T72" fmla="*/ 311 w 1855"/>
                    <a:gd name="T73" fmla="*/ 600 h 1117"/>
                    <a:gd name="T74" fmla="*/ 483 w 1855"/>
                    <a:gd name="T75" fmla="*/ 452 h 1117"/>
                    <a:gd name="T76" fmla="*/ 1138 w 1855"/>
                    <a:gd name="T77" fmla="*/ 864 h 1117"/>
                    <a:gd name="T78" fmla="*/ 964 w 1855"/>
                    <a:gd name="T79" fmla="*/ 714 h 1117"/>
                    <a:gd name="T80" fmla="*/ 1138 w 1855"/>
                    <a:gd name="T81" fmla="*/ 864 h 1117"/>
                    <a:gd name="T82" fmla="*/ 964 w 1855"/>
                    <a:gd name="T83" fmla="*/ 600 h 1117"/>
                    <a:gd name="T84" fmla="*/ 1138 w 1855"/>
                    <a:gd name="T85" fmla="*/ 452 h 1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855" h="1117">
                      <a:moveTo>
                        <a:pt x="1776" y="965"/>
                      </a:moveTo>
                      <a:lnTo>
                        <a:pt x="1773" y="965"/>
                      </a:lnTo>
                      <a:lnTo>
                        <a:pt x="1721" y="11"/>
                      </a:lnTo>
                      <a:lnTo>
                        <a:pt x="1304" y="11"/>
                      </a:lnTo>
                      <a:lnTo>
                        <a:pt x="1289" y="293"/>
                      </a:lnTo>
                      <a:lnTo>
                        <a:pt x="761" y="0"/>
                      </a:lnTo>
                      <a:lnTo>
                        <a:pt x="761" y="379"/>
                      </a:lnTo>
                      <a:lnTo>
                        <a:pt x="79" y="0"/>
                      </a:lnTo>
                      <a:lnTo>
                        <a:pt x="79" y="965"/>
                      </a:lnTo>
                      <a:lnTo>
                        <a:pt x="79" y="965"/>
                      </a:lnTo>
                      <a:lnTo>
                        <a:pt x="71" y="965"/>
                      </a:lnTo>
                      <a:lnTo>
                        <a:pt x="63" y="966"/>
                      </a:lnTo>
                      <a:lnTo>
                        <a:pt x="55" y="968"/>
                      </a:lnTo>
                      <a:lnTo>
                        <a:pt x="48" y="971"/>
                      </a:lnTo>
                      <a:lnTo>
                        <a:pt x="42" y="974"/>
                      </a:lnTo>
                      <a:lnTo>
                        <a:pt x="35" y="978"/>
                      </a:lnTo>
                      <a:lnTo>
                        <a:pt x="29" y="983"/>
                      </a:lnTo>
                      <a:lnTo>
                        <a:pt x="23" y="988"/>
                      </a:lnTo>
                      <a:lnTo>
                        <a:pt x="18" y="993"/>
                      </a:lnTo>
                      <a:lnTo>
                        <a:pt x="13" y="999"/>
                      </a:lnTo>
                      <a:lnTo>
                        <a:pt x="10" y="1006"/>
                      </a:lnTo>
                      <a:lnTo>
                        <a:pt x="6" y="1013"/>
                      </a:lnTo>
                      <a:lnTo>
                        <a:pt x="4" y="1020"/>
                      </a:lnTo>
                      <a:lnTo>
                        <a:pt x="2" y="1028"/>
                      </a:lnTo>
                      <a:lnTo>
                        <a:pt x="1" y="1035"/>
                      </a:lnTo>
                      <a:lnTo>
                        <a:pt x="0" y="1044"/>
                      </a:lnTo>
                      <a:lnTo>
                        <a:pt x="0" y="1072"/>
                      </a:lnTo>
                      <a:lnTo>
                        <a:pt x="0" y="1074"/>
                      </a:lnTo>
                      <a:lnTo>
                        <a:pt x="0" y="1074"/>
                      </a:lnTo>
                      <a:lnTo>
                        <a:pt x="1" y="1084"/>
                      </a:lnTo>
                      <a:lnTo>
                        <a:pt x="3" y="1092"/>
                      </a:lnTo>
                      <a:lnTo>
                        <a:pt x="7" y="1099"/>
                      </a:lnTo>
                      <a:lnTo>
                        <a:pt x="13" y="1105"/>
                      </a:lnTo>
                      <a:lnTo>
                        <a:pt x="19" y="1110"/>
                      </a:lnTo>
                      <a:lnTo>
                        <a:pt x="27" y="1114"/>
                      </a:lnTo>
                      <a:lnTo>
                        <a:pt x="35" y="1117"/>
                      </a:lnTo>
                      <a:lnTo>
                        <a:pt x="43" y="1117"/>
                      </a:lnTo>
                      <a:lnTo>
                        <a:pt x="1812" y="1117"/>
                      </a:lnTo>
                      <a:lnTo>
                        <a:pt x="1812" y="1117"/>
                      </a:lnTo>
                      <a:lnTo>
                        <a:pt x="1820" y="1117"/>
                      </a:lnTo>
                      <a:lnTo>
                        <a:pt x="1828" y="1114"/>
                      </a:lnTo>
                      <a:lnTo>
                        <a:pt x="1835" y="1110"/>
                      </a:lnTo>
                      <a:lnTo>
                        <a:pt x="1843" y="1105"/>
                      </a:lnTo>
                      <a:lnTo>
                        <a:pt x="1848" y="1099"/>
                      </a:lnTo>
                      <a:lnTo>
                        <a:pt x="1852" y="1092"/>
                      </a:lnTo>
                      <a:lnTo>
                        <a:pt x="1854" y="1084"/>
                      </a:lnTo>
                      <a:lnTo>
                        <a:pt x="1855" y="1074"/>
                      </a:lnTo>
                      <a:lnTo>
                        <a:pt x="1855" y="1072"/>
                      </a:lnTo>
                      <a:lnTo>
                        <a:pt x="1855" y="1044"/>
                      </a:lnTo>
                      <a:lnTo>
                        <a:pt x="1855" y="1044"/>
                      </a:lnTo>
                      <a:lnTo>
                        <a:pt x="1855" y="1035"/>
                      </a:lnTo>
                      <a:lnTo>
                        <a:pt x="1853" y="1028"/>
                      </a:lnTo>
                      <a:lnTo>
                        <a:pt x="1852" y="1020"/>
                      </a:lnTo>
                      <a:lnTo>
                        <a:pt x="1849" y="1013"/>
                      </a:lnTo>
                      <a:lnTo>
                        <a:pt x="1846" y="1006"/>
                      </a:lnTo>
                      <a:lnTo>
                        <a:pt x="1842" y="999"/>
                      </a:lnTo>
                      <a:lnTo>
                        <a:pt x="1837" y="993"/>
                      </a:lnTo>
                      <a:lnTo>
                        <a:pt x="1831" y="988"/>
                      </a:lnTo>
                      <a:lnTo>
                        <a:pt x="1826" y="983"/>
                      </a:lnTo>
                      <a:lnTo>
                        <a:pt x="1820" y="978"/>
                      </a:lnTo>
                      <a:lnTo>
                        <a:pt x="1814" y="974"/>
                      </a:lnTo>
                      <a:lnTo>
                        <a:pt x="1807" y="971"/>
                      </a:lnTo>
                      <a:lnTo>
                        <a:pt x="1800" y="968"/>
                      </a:lnTo>
                      <a:lnTo>
                        <a:pt x="1791" y="966"/>
                      </a:lnTo>
                      <a:lnTo>
                        <a:pt x="1784" y="965"/>
                      </a:lnTo>
                      <a:lnTo>
                        <a:pt x="1776" y="965"/>
                      </a:lnTo>
                      <a:lnTo>
                        <a:pt x="1776" y="965"/>
                      </a:lnTo>
                      <a:close/>
                      <a:moveTo>
                        <a:pt x="483" y="864"/>
                      </a:moveTo>
                      <a:lnTo>
                        <a:pt x="311" y="864"/>
                      </a:lnTo>
                      <a:lnTo>
                        <a:pt x="311" y="714"/>
                      </a:lnTo>
                      <a:lnTo>
                        <a:pt x="483" y="714"/>
                      </a:lnTo>
                      <a:lnTo>
                        <a:pt x="483" y="864"/>
                      </a:lnTo>
                      <a:close/>
                      <a:moveTo>
                        <a:pt x="483" y="600"/>
                      </a:moveTo>
                      <a:lnTo>
                        <a:pt x="311" y="600"/>
                      </a:lnTo>
                      <a:lnTo>
                        <a:pt x="311" y="452"/>
                      </a:lnTo>
                      <a:lnTo>
                        <a:pt x="483" y="452"/>
                      </a:lnTo>
                      <a:lnTo>
                        <a:pt x="483" y="600"/>
                      </a:lnTo>
                      <a:close/>
                      <a:moveTo>
                        <a:pt x="1138" y="864"/>
                      </a:moveTo>
                      <a:lnTo>
                        <a:pt x="964" y="864"/>
                      </a:lnTo>
                      <a:lnTo>
                        <a:pt x="964" y="714"/>
                      </a:lnTo>
                      <a:lnTo>
                        <a:pt x="1138" y="714"/>
                      </a:lnTo>
                      <a:lnTo>
                        <a:pt x="1138" y="864"/>
                      </a:lnTo>
                      <a:close/>
                      <a:moveTo>
                        <a:pt x="1138" y="600"/>
                      </a:moveTo>
                      <a:lnTo>
                        <a:pt x="964" y="600"/>
                      </a:lnTo>
                      <a:lnTo>
                        <a:pt x="964" y="452"/>
                      </a:lnTo>
                      <a:lnTo>
                        <a:pt x="1138" y="452"/>
                      </a:lnTo>
                      <a:lnTo>
                        <a:pt x="1138" y="600"/>
                      </a:lnTo>
                      <a:close/>
                    </a:path>
                  </a:pathLst>
                </a:custGeom>
                <a:solidFill>
                  <a:schemeClr val="bg1">
                    <a:alpha val="50000"/>
                  </a:schemeClr>
                </a:solidFill>
                <a:ln w="635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  <a:ex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89630" tIns="44814" rIns="44814" bIns="8963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895919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175" spc="-49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cs typeface="Segoe UI" pitchFamily="34" charset="0"/>
                  </a:endParaRPr>
                </a:p>
              </p:txBody>
            </p:sp>
          </p:grpSp>
          <p:sp>
            <p:nvSpPr>
              <p:cNvPr id="234" name="Freeform 104">
                <a:extLst>
                  <a:ext uri="{FF2B5EF4-FFF2-40B4-BE49-F238E27FC236}">
                    <a16:creationId xmlns:a16="http://schemas.microsoft.com/office/drawing/2014/main" id="{34618409-6FD9-4332-9B81-F87053C5E83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 flipH="1">
                <a:off x="3155973" y="2943032"/>
                <a:ext cx="71490" cy="71490"/>
              </a:xfrm>
              <a:custGeom>
                <a:avLst/>
                <a:gdLst>
                  <a:gd name="T0" fmla="*/ 37 w 61"/>
                  <a:gd name="T1" fmla="*/ 43 h 61"/>
                  <a:gd name="T2" fmla="*/ 18 w 61"/>
                  <a:gd name="T3" fmla="*/ 37 h 61"/>
                  <a:gd name="T4" fmla="*/ 24 w 61"/>
                  <a:gd name="T5" fmla="*/ 18 h 61"/>
                  <a:gd name="T6" fmla="*/ 43 w 61"/>
                  <a:gd name="T7" fmla="*/ 24 h 61"/>
                  <a:gd name="T8" fmla="*/ 37 w 61"/>
                  <a:gd name="T9" fmla="*/ 43 h 61"/>
                  <a:gd name="T10" fmla="*/ 61 w 61"/>
                  <a:gd name="T11" fmla="*/ 28 h 61"/>
                  <a:gd name="T12" fmla="*/ 58 w 61"/>
                  <a:gd name="T13" fmla="*/ 18 h 61"/>
                  <a:gd name="T14" fmla="*/ 50 w 61"/>
                  <a:gd name="T15" fmla="*/ 19 h 61"/>
                  <a:gd name="T16" fmla="*/ 47 w 61"/>
                  <a:gd name="T17" fmla="*/ 15 h 61"/>
                  <a:gd name="T18" fmla="*/ 50 w 61"/>
                  <a:gd name="T19" fmla="*/ 7 h 61"/>
                  <a:gd name="T20" fmla="*/ 41 w 61"/>
                  <a:gd name="T21" fmla="*/ 2 h 61"/>
                  <a:gd name="T22" fmla="*/ 36 w 61"/>
                  <a:gd name="T23" fmla="*/ 9 h 61"/>
                  <a:gd name="T24" fmla="*/ 30 w 61"/>
                  <a:gd name="T25" fmla="*/ 8 h 61"/>
                  <a:gd name="T26" fmla="*/ 27 w 61"/>
                  <a:gd name="T27" fmla="*/ 0 h 61"/>
                  <a:gd name="T28" fmla="*/ 17 w 61"/>
                  <a:gd name="T29" fmla="*/ 3 h 61"/>
                  <a:gd name="T30" fmla="*/ 18 w 61"/>
                  <a:gd name="T31" fmla="*/ 11 h 61"/>
                  <a:gd name="T32" fmla="*/ 15 w 61"/>
                  <a:gd name="T33" fmla="*/ 14 h 61"/>
                  <a:gd name="T34" fmla="*/ 7 w 61"/>
                  <a:gd name="T35" fmla="*/ 11 h 61"/>
                  <a:gd name="T36" fmla="*/ 2 w 61"/>
                  <a:gd name="T37" fmla="*/ 20 h 61"/>
                  <a:gd name="T38" fmla="*/ 8 w 61"/>
                  <a:gd name="T39" fmla="*/ 25 h 61"/>
                  <a:gd name="T40" fmla="*/ 7 w 61"/>
                  <a:gd name="T41" fmla="*/ 30 h 61"/>
                  <a:gd name="T42" fmla="*/ 0 w 61"/>
                  <a:gd name="T43" fmla="*/ 33 h 61"/>
                  <a:gd name="T44" fmla="*/ 2 w 61"/>
                  <a:gd name="T45" fmla="*/ 43 h 61"/>
                  <a:gd name="T46" fmla="*/ 11 w 61"/>
                  <a:gd name="T47" fmla="*/ 42 h 61"/>
                  <a:gd name="T48" fmla="*/ 14 w 61"/>
                  <a:gd name="T49" fmla="*/ 47 h 61"/>
                  <a:gd name="T50" fmla="*/ 11 w 61"/>
                  <a:gd name="T51" fmla="*/ 54 h 61"/>
                  <a:gd name="T52" fmla="*/ 20 w 61"/>
                  <a:gd name="T53" fmla="*/ 59 h 61"/>
                  <a:gd name="T54" fmla="*/ 25 w 61"/>
                  <a:gd name="T55" fmla="*/ 53 h 61"/>
                  <a:gd name="T56" fmla="*/ 30 w 61"/>
                  <a:gd name="T57" fmla="*/ 53 h 61"/>
                  <a:gd name="T58" fmla="*/ 33 w 61"/>
                  <a:gd name="T59" fmla="*/ 61 h 61"/>
                  <a:gd name="T60" fmla="*/ 43 w 61"/>
                  <a:gd name="T61" fmla="*/ 58 h 61"/>
                  <a:gd name="T62" fmla="*/ 42 w 61"/>
                  <a:gd name="T63" fmla="*/ 50 h 61"/>
                  <a:gd name="T64" fmla="*/ 46 w 61"/>
                  <a:gd name="T65" fmla="*/ 47 h 61"/>
                  <a:gd name="T66" fmla="*/ 54 w 61"/>
                  <a:gd name="T67" fmla="*/ 50 h 61"/>
                  <a:gd name="T68" fmla="*/ 59 w 61"/>
                  <a:gd name="T69" fmla="*/ 41 h 61"/>
                  <a:gd name="T70" fmla="*/ 52 w 61"/>
                  <a:gd name="T71" fmla="*/ 36 h 61"/>
                  <a:gd name="T72" fmla="*/ 53 w 61"/>
                  <a:gd name="T73" fmla="*/ 31 h 61"/>
                  <a:gd name="T74" fmla="*/ 61 w 61"/>
                  <a:gd name="T75" fmla="*/ 28 h 61"/>
                  <a:gd name="T76" fmla="*/ 28 w 61"/>
                  <a:gd name="T77" fmla="*/ 26 h 61"/>
                  <a:gd name="T78" fmla="*/ 26 w 61"/>
                  <a:gd name="T79" fmla="*/ 33 h 61"/>
                  <a:gd name="T80" fmla="*/ 33 w 61"/>
                  <a:gd name="T81" fmla="*/ 35 h 61"/>
                  <a:gd name="T82" fmla="*/ 35 w 61"/>
                  <a:gd name="T83" fmla="*/ 28 h 61"/>
                  <a:gd name="T84" fmla="*/ 28 w 61"/>
                  <a:gd name="T85" fmla="*/ 2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1" h="61">
                    <a:moveTo>
                      <a:pt x="37" y="43"/>
                    </a:moveTo>
                    <a:cubicBezTo>
                      <a:pt x="30" y="47"/>
                      <a:pt x="21" y="44"/>
                      <a:pt x="18" y="37"/>
                    </a:cubicBezTo>
                    <a:cubicBezTo>
                      <a:pt x="14" y="30"/>
                      <a:pt x="17" y="21"/>
                      <a:pt x="24" y="18"/>
                    </a:cubicBezTo>
                    <a:cubicBezTo>
                      <a:pt x="31" y="14"/>
                      <a:pt x="39" y="17"/>
                      <a:pt x="43" y="24"/>
                    </a:cubicBezTo>
                    <a:cubicBezTo>
                      <a:pt x="47" y="31"/>
                      <a:pt x="44" y="40"/>
                      <a:pt x="37" y="43"/>
                    </a:cubicBezTo>
                    <a:moveTo>
                      <a:pt x="61" y="2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9" y="17"/>
                      <a:pt x="48" y="16"/>
                      <a:pt x="47" y="15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4" y="8"/>
                      <a:pt x="32" y="8"/>
                      <a:pt x="30" y="8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7" y="12"/>
                      <a:pt x="16" y="13"/>
                      <a:pt x="15" y="14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7"/>
                      <a:pt x="7" y="28"/>
                      <a:pt x="7" y="3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2" y="44"/>
                      <a:pt x="13" y="45"/>
                      <a:pt x="14" y="47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6" y="53"/>
                      <a:pt x="28" y="53"/>
                      <a:pt x="30" y="53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43" y="58"/>
                      <a:pt x="43" y="58"/>
                      <a:pt x="43" y="58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9"/>
                      <a:pt x="45" y="48"/>
                      <a:pt x="46" y="47"/>
                    </a:cubicBezTo>
                    <a:cubicBezTo>
                      <a:pt x="54" y="50"/>
                      <a:pt x="54" y="50"/>
                      <a:pt x="54" y="50"/>
                    </a:cubicBezTo>
                    <a:cubicBezTo>
                      <a:pt x="59" y="41"/>
                      <a:pt x="59" y="41"/>
                      <a:pt x="59" y="41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3" y="34"/>
                      <a:pt x="53" y="33"/>
                      <a:pt x="53" y="31"/>
                    </a:cubicBezTo>
                    <a:lnTo>
                      <a:pt x="61" y="28"/>
                    </a:lnTo>
                    <a:close/>
                    <a:moveTo>
                      <a:pt x="28" y="26"/>
                    </a:moveTo>
                    <a:cubicBezTo>
                      <a:pt x="25" y="27"/>
                      <a:pt x="24" y="30"/>
                      <a:pt x="26" y="33"/>
                    </a:cubicBezTo>
                    <a:cubicBezTo>
                      <a:pt x="27" y="35"/>
                      <a:pt x="30" y="36"/>
                      <a:pt x="33" y="35"/>
                    </a:cubicBezTo>
                    <a:cubicBezTo>
                      <a:pt x="35" y="34"/>
                      <a:pt x="36" y="31"/>
                      <a:pt x="35" y="28"/>
                    </a:cubicBezTo>
                    <a:cubicBezTo>
                      <a:pt x="34" y="26"/>
                      <a:pt x="31" y="25"/>
                      <a:pt x="28" y="26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9630" tIns="44814" rIns="44814" bIns="8963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591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175" spc="-4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endParaRPr>
              </a:p>
            </p:txBody>
          </p:sp>
          <p:sp>
            <p:nvSpPr>
              <p:cNvPr id="235" name="Freeform 104">
                <a:extLst>
                  <a:ext uri="{FF2B5EF4-FFF2-40B4-BE49-F238E27FC236}">
                    <a16:creationId xmlns:a16="http://schemas.microsoft.com/office/drawing/2014/main" id="{5DD056BC-3CAE-4019-8974-0A84B901BDC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 flipH="1">
                <a:off x="2750137" y="2765512"/>
                <a:ext cx="71490" cy="71490"/>
              </a:xfrm>
              <a:custGeom>
                <a:avLst/>
                <a:gdLst>
                  <a:gd name="T0" fmla="*/ 37 w 61"/>
                  <a:gd name="T1" fmla="*/ 43 h 61"/>
                  <a:gd name="T2" fmla="*/ 18 w 61"/>
                  <a:gd name="T3" fmla="*/ 37 h 61"/>
                  <a:gd name="T4" fmla="*/ 24 w 61"/>
                  <a:gd name="T5" fmla="*/ 18 h 61"/>
                  <a:gd name="T6" fmla="*/ 43 w 61"/>
                  <a:gd name="T7" fmla="*/ 24 h 61"/>
                  <a:gd name="T8" fmla="*/ 37 w 61"/>
                  <a:gd name="T9" fmla="*/ 43 h 61"/>
                  <a:gd name="T10" fmla="*/ 61 w 61"/>
                  <a:gd name="T11" fmla="*/ 28 h 61"/>
                  <a:gd name="T12" fmla="*/ 58 w 61"/>
                  <a:gd name="T13" fmla="*/ 18 h 61"/>
                  <a:gd name="T14" fmla="*/ 50 w 61"/>
                  <a:gd name="T15" fmla="*/ 19 h 61"/>
                  <a:gd name="T16" fmla="*/ 47 w 61"/>
                  <a:gd name="T17" fmla="*/ 15 h 61"/>
                  <a:gd name="T18" fmla="*/ 50 w 61"/>
                  <a:gd name="T19" fmla="*/ 7 h 61"/>
                  <a:gd name="T20" fmla="*/ 41 w 61"/>
                  <a:gd name="T21" fmla="*/ 2 h 61"/>
                  <a:gd name="T22" fmla="*/ 36 w 61"/>
                  <a:gd name="T23" fmla="*/ 9 h 61"/>
                  <a:gd name="T24" fmla="*/ 30 w 61"/>
                  <a:gd name="T25" fmla="*/ 8 h 61"/>
                  <a:gd name="T26" fmla="*/ 27 w 61"/>
                  <a:gd name="T27" fmla="*/ 0 h 61"/>
                  <a:gd name="T28" fmla="*/ 17 w 61"/>
                  <a:gd name="T29" fmla="*/ 3 h 61"/>
                  <a:gd name="T30" fmla="*/ 18 w 61"/>
                  <a:gd name="T31" fmla="*/ 11 h 61"/>
                  <a:gd name="T32" fmla="*/ 15 w 61"/>
                  <a:gd name="T33" fmla="*/ 14 h 61"/>
                  <a:gd name="T34" fmla="*/ 7 w 61"/>
                  <a:gd name="T35" fmla="*/ 11 h 61"/>
                  <a:gd name="T36" fmla="*/ 2 w 61"/>
                  <a:gd name="T37" fmla="*/ 20 h 61"/>
                  <a:gd name="T38" fmla="*/ 8 w 61"/>
                  <a:gd name="T39" fmla="*/ 25 h 61"/>
                  <a:gd name="T40" fmla="*/ 7 w 61"/>
                  <a:gd name="T41" fmla="*/ 30 h 61"/>
                  <a:gd name="T42" fmla="*/ 0 w 61"/>
                  <a:gd name="T43" fmla="*/ 33 h 61"/>
                  <a:gd name="T44" fmla="*/ 2 w 61"/>
                  <a:gd name="T45" fmla="*/ 43 h 61"/>
                  <a:gd name="T46" fmla="*/ 11 w 61"/>
                  <a:gd name="T47" fmla="*/ 42 h 61"/>
                  <a:gd name="T48" fmla="*/ 14 w 61"/>
                  <a:gd name="T49" fmla="*/ 47 h 61"/>
                  <a:gd name="T50" fmla="*/ 11 w 61"/>
                  <a:gd name="T51" fmla="*/ 54 h 61"/>
                  <a:gd name="T52" fmla="*/ 20 w 61"/>
                  <a:gd name="T53" fmla="*/ 59 h 61"/>
                  <a:gd name="T54" fmla="*/ 25 w 61"/>
                  <a:gd name="T55" fmla="*/ 53 h 61"/>
                  <a:gd name="T56" fmla="*/ 30 w 61"/>
                  <a:gd name="T57" fmla="*/ 53 h 61"/>
                  <a:gd name="T58" fmla="*/ 33 w 61"/>
                  <a:gd name="T59" fmla="*/ 61 h 61"/>
                  <a:gd name="T60" fmla="*/ 43 w 61"/>
                  <a:gd name="T61" fmla="*/ 58 h 61"/>
                  <a:gd name="T62" fmla="*/ 42 w 61"/>
                  <a:gd name="T63" fmla="*/ 50 h 61"/>
                  <a:gd name="T64" fmla="*/ 46 w 61"/>
                  <a:gd name="T65" fmla="*/ 47 h 61"/>
                  <a:gd name="T66" fmla="*/ 54 w 61"/>
                  <a:gd name="T67" fmla="*/ 50 h 61"/>
                  <a:gd name="T68" fmla="*/ 59 w 61"/>
                  <a:gd name="T69" fmla="*/ 41 h 61"/>
                  <a:gd name="T70" fmla="*/ 52 w 61"/>
                  <a:gd name="T71" fmla="*/ 36 h 61"/>
                  <a:gd name="T72" fmla="*/ 53 w 61"/>
                  <a:gd name="T73" fmla="*/ 31 h 61"/>
                  <a:gd name="T74" fmla="*/ 61 w 61"/>
                  <a:gd name="T75" fmla="*/ 28 h 61"/>
                  <a:gd name="T76" fmla="*/ 28 w 61"/>
                  <a:gd name="T77" fmla="*/ 26 h 61"/>
                  <a:gd name="T78" fmla="*/ 26 w 61"/>
                  <a:gd name="T79" fmla="*/ 33 h 61"/>
                  <a:gd name="T80" fmla="*/ 33 w 61"/>
                  <a:gd name="T81" fmla="*/ 35 h 61"/>
                  <a:gd name="T82" fmla="*/ 35 w 61"/>
                  <a:gd name="T83" fmla="*/ 28 h 61"/>
                  <a:gd name="T84" fmla="*/ 28 w 61"/>
                  <a:gd name="T85" fmla="*/ 2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1" h="61">
                    <a:moveTo>
                      <a:pt x="37" y="43"/>
                    </a:moveTo>
                    <a:cubicBezTo>
                      <a:pt x="30" y="47"/>
                      <a:pt x="21" y="44"/>
                      <a:pt x="18" y="37"/>
                    </a:cubicBezTo>
                    <a:cubicBezTo>
                      <a:pt x="14" y="30"/>
                      <a:pt x="17" y="21"/>
                      <a:pt x="24" y="18"/>
                    </a:cubicBezTo>
                    <a:cubicBezTo>
                      <a:pt x="31" y="14"/>
                      <a:pt x="39" y="17"/>
                      <a:pt x="43" y="24"/>
                    </a:cubicBezTo>
                    <a:cubicBezTo>
                      <a:pt x="47" y="31"/>
                      <a:pt x="44" y="40"/>
                      <a:pt x="37" y="43"/>
                    </a:cubicBezTo>
                    <a:moveTo>
                      <a:pt x="61" y="2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9" y="17"/>
                      <a:pt x="48" y="16"/>
                      <a:pt x="47" y="15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4" y="8"/>
                      <a:pt x="32" y="8"/>
                      <a:pt x="30" y="8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7" y="12"/>
                      <a:pt x="16" y="13"/>
                      <a:pt x="15" y="14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7"/>
                      <a:pt x="7" y="28"/>
                      <a:pt x="7" y="3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2" y="44"/>
                      <a:pt x="13" y="45"/>
                      <a:pt x="14" y="47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6" y="53"/>
                      <a:pt x="28" y="53"/>
                      <a:pt x="30" y="53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43" y="58"/>
                      <a:pt x="43" y="58"/>
                      <a:pt x="43" y="58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9"/>
                      <a:pt x="45" y="48"/>
                      <a:pt x="46" y="47"/>
                    </a:cubicBezTo>
                    <a:cubicBezTo>
                      <a:pt x="54" y="50"/>
                      <a:pt x="54" y="50"/>
                      <a:pt x="54" y="50"/>
                    </a:cubicBezTo>
                    <a:cubicBezTo>
                      <a:pt x="59" y="41"/>
                      <a:pt x="59" y="41"/>
                      <a:pt x="59" y="41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3" y="34"/>
                      <a:pt x="53" y="33"/>
                      <a:pt x="53" y="31"/>
                    </a:cubicBezTo>
                    <a:lnTo>
                      <a:pt x="61" y="28"/>
                    </a:lnTo>
                    <a:close/>
                    <a:moveTo>
                      <a:pt x="28" y="26"/>
                    </a:moveTo>
                    <a:cubicBezTo>
                      <a:pt x="25" y="27"/>
                      <a:pt x="24" y="30"/>
                      <a:pt x="26" y="33"/>
                    </a:cubicBezTo>
                    <a:cubicBezTo>
                      <a:pt x="27" y="35"/>
                      <a:pt x="30" y="36"/>
                      <a:pt x="33" y="35"/>
                    </a:cubicBezTo>
                    <a:cubicBezTo>
                      <a:pt x="35" y="34"/>
                      <a:pt x="36" y="31"/>
                      <a:pt x="35" y="28"/>
                    </a:cubicBezTo>
                    <a:cubicBezTo>
                      <a:pt x="34" y="26"/>
                      <a:pt x="31" y="25"/>
                      <a:pt x="28" y="26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9630" tIns="44814" rIns="44814" bIns="8963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591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175" spc="-4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endParaRPr>
              </a:p>
            </p:txBody>
          </p:sp>
          <p:sp>
            <p:nvSpPr>
              <p:cNvPr id="236" name="Freeform 104">
                <a:extLst>
                  <a:ext uri="{FF2B5EF4-FFF2-40B4-BE49-F238E27FC236}">
                    <a16:creationId xmlns:a16="http://schemas.microsoft.com/office/drawing/2014/main" id="{B36D9DDD-D7EE-497D-91C1-3D235C6D215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 flipH="1">
                <a:off x="2738664" y="3184532"/>
                <a:ext cx="71490" cy="71490"/>
              </a:xfrm>
              <a:custGeom>
                <a:avLst/>
                <a:gdLst>
                  <a:gd name="T0" fmla="*/ 37 w 61"/>
                  <a:gd name="T1" fmla="*/ 43 h 61"/>
                  <a:gd name="T2" fmla="*/ 18 w 61"/>
                  <a:gd name="T3" fmla="*/ 37 h 61"/>
                  <a:gd name="T4" fmla="*/ 24 w 61"/>
                  <a:gd name="T5" fmla="*/ 18 h 61"/>
                  <a:gd name="T6" fmla="*/ 43 w 61"/>
                  <a:gd name="T7" fmla="*/ 24 h 61"/>
                  <a:gd name="T8" fmla="*/ 37 w 61"/>
                  <a:gd name="T9" fmla="*/ 43 h 61"/>
                  <a:gd name="T10" fmla="*/ 61 w 61"/>
                  <a:gd name="T11" fmla="*/ 28 h 61"/>
                  <a:gd name="T12" fmla="*/ 58 w 61"/>
                  <a:gd name="T13" fmla="*/ 18 h 61"/>
                  <a:gd name="T14" fmla="*/ 50 w 61"/>
                  <a:gd name="T15" fmla="*/ 19 h 61"/>
                  <a:gd name="T16" fmla="*/ 47 w 61"/>
                  <a:gd name="T17" fmla="*/ 15 h 61"/>
                  <a:gd name="T18" fmla="*/ 50 w 61"/>
                  <a:gd name="T19" fmla="*/ 7 h 61"/>
                  <a:gd name="T20" fmla="*/ 41 w 61"/>
                  <a:gd name="T21" fmla="*/ 2 h 61"/>
                  <a:gd name="T22" fmla="*/ 36 w 61"/>
                  <a:gd name="T23" fmla="*/ 9 h 61"/>
                  <a:gd name="T24" fmla="*/ 30 w 61"/>
                  <a:gd name="T25" fmla="*/ 8 h 61"/>
                  <a:gd name="T26" fmla="*/ 27 w 61"/>
                  <a:gd name="T27" fmla="*/ 0 h 61"/>
                  <a:gd name="T28" fmla="*/ 17 w 61"/>
                  <a:gd name="T29" fmla="*/ 3 h 61"/>
                  <a:gd name="T30" fmla="*/ 18 w 61"/>
                  <a:gd name="T31" fmla="*/ 11 h 61"/>
                  <a:gd name="T32" fmla="*/ 15 w 61"/>
                  <a:gd name="T33" fmla="*/ 14 h 61"/>
                  <a:gd name="T34" fmla="*/ 7 w 61"/>
                  <a:gd name="T35" fmla="*/ 11 h 61"/>
                  <a:gd name="T36" fmla="*/ 2 w 61"/>
                  <a:gd name="T37" fmla="*/ 20 h 61"/>
                  <a:gd name="T38" fmla="*/ 8 w 61"/>
                  <a:gd name="T39" fmla="*/ 25 h 61"/>
                  <a:gd name="T40" fmla="*/ 7 w 61"/>
                  <a:gd name="T41" fmla="*/ 30 h 61"/>
                  <a:gd name="T42" fmla="*/ 0 w 61"/>
                  <a:gd name="T43" fmla="*/ 33 h 61"/>
                  <a:gd name="T44" fmla="*/ 2 w 61"/>
                  <a:gd name="T45" fmla="*/ 43 h 61"/>
                  <a:gd name="T46" fmla="*/ 11 w 61"/>
                  <a:gd name="T47" fmla="*/ 42 h 61"/>
                  <a:gd name="T48" fmla="*/ 14 w 61"/>
                  <a:gd name="T49" fmla="*/ 47 h 61"/>
                  <a:gd name="T50" fmla="*/ 11 w 61"/>
                  <a:gd name="T51" fmla="*/ 54 h 61"/>
                  <a:gd name="T52" fmla="*/ 20 w 61"/>
                  <a:gd name="T53" fmla="*/ 59 h 61"/>
                  <a:gd name="T54" fmla="*/ 25 w 61"/>
                  <a:gd name="T55" fmla="*/ 53 h 61"/>
                  <a:gd name="T56" fmla="*/ 30 w 61"/>
                  <a:gd name="T57" fmla="*/ 53 h 61"/>
                  <a:gd name="T58" fmla="*/ 33 w 61"/>
                  <a:gd name="T59" fmla="*/ 61 h 61"/>
                  <a:gd name="T60" fmla="*/ 43 w 61"/>
                  <a:gd name="T61" fmla="*/ 58 h 61"/>
                  <a:gd name="T62" fmla="*/ 42 w 61"/>
                  <a:gd name="T63" fmla="*/ 50 h 61"/>
                  <a:gd name="T64" fmla="*/ 46 w 61"/>
                  <a:gd name="T65" fmla="*/ 47 h 61"/>
                  <a:gd name="T66" fmla="*/ 54 w 61"/>
                  <a:gd name="T67" fmla="*/ 50 h 61"/>
                  <a:gd name="T68" fmla="*/ 59 w 61"/>
                  <a:gd name="T69" fmla="*/ 41 h 61"/>
                  <a:gd name="T70" fmla="*/ 52 w 61"/>
                  <a:gd name="T71" fmla="*/ 36 h 61"/>
                  <a:gd name="T72" fmla="*/ 53 w 61"/>
                  <a:gd name="T73" fmla="*/ 31 h 61"/>
                  <a:gd name="T74" fmla="*/ 61 w 61"/>
                  <a:gd name="T75" fmla="*/ 28 h 61"/>
                  <a:gd name="T76" fmla="*/ 28 w 61"/>
                  <a:gd name="T77" fmla="*/ 26 h 61"/>
                  <a:gd name="T78" fmla="*/ 26 w 61"/>
                  <a:gd name="T79" fmla="*/ 33 h 61"/>
                  <a:gd name="T80" fmla="*/ 33 w 61"/>
                  <a:gd name="T81" fmla="*/ 35 h 61"/>
                  <a:gd name="T82" fmla="*/ 35 w 61"/>
                  <a:gd name="T83" fmla="*/ 28 h 61"/>
                  <a:gd name="T84" fmla="*/ 28 w 61"/>
                  <a:gd name="T85" fmla="*/ 2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1" h="61">
                    <a:moveTo>
                      <a:pt x="37" y="43"/>
                    </a:moveTo>
                    <a:cubicBezTo>
                      <a:pt x="30" y="47"/>
                      <a:pt x="21" y="44"/>
                      <a:pt x="18" y="37"/>
                    </a:cubicBezTo>
                    <a:cubicBezTo>
                      <a:pt x="14" y="30"/>
                      <a:pt x="17" y="21"/>
                      <a:pt x="24" y="18"/>
                    </a:cubicBezTo>
                    <a:cubicBezTo>
                      <a:pt x="31" y="14"/>
                      <a:pt x="39" y="17"/>
                      <a:pt x="43" y="24"/>
                    </a:cubicBezTo>
                    <a:cubicBezTo>
                      <a:pt x="47" y="31"/>
                      <a:pt x="44" y="40"/>
                      <a:pt x="37" y="43"/>
                    </a:cubicBezTo>
                    <a:moveTo>
                      <a:pt x="61" y="2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9" y="17"/>
                      <a:pt x="48" y="16"/>
                      <a:pt x="47" y="15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4" y="8"/>
                      <a:pt x="32" y="8"/>
                      <a:pt x="30" y="8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7" y="12"/>
                      <a:pt x="16" y="13"/>
                      <a:pt x="15" y="14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7"/>
                      <a:pt x="7" y="28"/>
                      <a:pt x="7" y="3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2" y="44"/>
                      <a:pt x="13" y="45"/>
                      <a:pt x="14" y="47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6" y="53"/>
                      <a:pt x="28" y="53"/>
                      <a:pt x="30" y="53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43" y="58"/>
                      <a:pt x="43" y="58"/>
                      <a:pt x="43" y="58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9"/>
                      <a:pt x="45" y="48"/>
                      <a:pt x="46" y="47"/>
                    </a:cubicBezTo>
                    <a:cubicBezTo>
                      <a:pt x="54" y="50"/>
                      <a:pt x="54" y="50"/>
                      <a:pt x="54" y="50"/>
                    </a:cubicBezTo>
                    <a:cubicBezTo>
                      <a:pt x="59" y="41"/>
                      <a:pt x="59" y="41"/>
                      <a:pt x="59" y="41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3" y="34"/>
                      <a:pt x="53" y="33"/>
                      <a:pt x="53" y="31"/>
                    </a:cubicBezTo>
                    <a:lnTo>
                      <a:pt x="61" y="28"/>
                    </a:lnTo>
                    <a:close/>
                    <a:moveTo>
                      <a:pt x="28" y="26"/>
                    </a:moveTo>
                    <a:cubicBezTo>
                      <a:pt x="25" y="27"/>
                      <a:pt x="24" y="30"/>
                      <a:pt x="26" y="33"/>
                    </a:cubicBezTo>
                    <a:cubicBezTo>
                      <a:pt x="27" y="35"/>
                      <a:pt x="30" y="36"/>
                      <a:pt x="33" y="35"/>
                    </a:cubicBezTo>
                    <a:cubicBezTo>
                      <a:pt x="35" y="34"/>
                      <a:pt x="36" y="31"/>
                      <a:pt x="35" y="28"/>
                    </a:cubicBezTo>
                    <a:cubicBezTo>
                      <a:pt x="34" y="26"/>
                      <a:pt x="31" y="25"/>
                      <a:pt x="28" y="26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9630" tIns="44814" rIns="44814" bIns="8963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591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175" spc="-4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endParaRPr>
              </a:p>
            </p:txBody>
          </p:sp>
        </p:grpSp>
      </p:grpSp>
      <p:pic>
        <p:nvPicPr>
          <p:cNvPr id="240" name="iot icon">
            <a:extLst>
              <a:ext uri="{FF2B5EF4-FFF2-40B4-BE49-F238E27FC236}">
                <a16:creationId xmlns:a16="http://schemas.microsoft.com/office/drawing/2014/main" id="{5EF8AAA5-848F-43E2-936C-FBE419027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707" y="4273962"/>
            <a:ext cx="477728" cy="477728"/>
          </a:xfrm>
          <a:prstGeom prst="rect">
            <a:avLst/>
          </a:prstGeom>
        </p:spPr>
      </p:pic>
      <p:grpSp>
        <p:nvGrpSpPr>
          <p:cNvPr id="244" name="Group 243">
            <a:extLst>
              <a:ext uri="{FF2B5EF4-FFF2-40B4-BE49-F238E27FC236}">
                <a16:creationId xmlns:a16="http://schemas.microsoft.com/office/drawing/2014/main" id="{A5B59761-0317-4017-B9F7-055C3A7D73E3}"/>
              </a:ext>
            </a:extLst>
          </p:cNvPr>
          <p:cNvGrpSpPr/>
          <p:nvPr/>
        </p:nvGrpSpPr>
        <p:grpSpPr>
          <a:xfrm>
            <a:off x="1009702" y="2596755"/>
            <a:ext cx="1208550" cy="966891"/>
            <a:chOff x="5371040" y="6211669"/>
            <a:chExt cx="968599" cy="774921"/>
          </a:xfrm>
        </p:grpSpPr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7B643975-99BE-4D94-BDFD-C690F935D993}"/>
                </a:ext>
              </a:extLst>
            </p:cNvPr>
            <p:cNvGrpSpPr/>
            <p:nvPr/>
          </p:nvGrpSpPr>
          <p:grpSpPr>
            <a:xfrm>
              <a:off x="5647124" y="6211669"/>
              <a:ext cx="413051" cy="567017"/>
              <a:chOff x="5647124" y="6211669"/>
              <a:chExt cx="413051" cy="567017"/>
            </a:xfrm>
          </p:grpSpPr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39FD8906-6831-47F1-AF06-AAFC848798D0}"/>
                  </a:ext>
                </a:extLst>
              </p:cNvPr>
              <p:cNvSpPr/>
              <p:nvPr/>
            </p:nvSpPr>
            <p:spPr bwMode="auto">
              <a:xfrm>
                <a:off x="5647124" y="6365634"/>
                <a:ext cx="413051" cy="413052"/>
              </a:xfrm>
              <a:custGeom>
                <a:avLst/>
                <a:gdLst>
                  <a:gd name="connsiteX0" fmla="*/ 100223 w 413051"/>
                  <a:gd name="connsiteY0" fmla="*/ 47072 h 413052"/>
                  <a:gd name="connsiteX1" fmla="*/ 47071 w 413051"/>
                  <a:gd name="connsiteY1" fmla="*/ 100224 h 413052"/>
                  <a:gd name="connsiteX2" fmla="*/ 47071 w 413051"/>
                  <a:gd name="connsiteY2" fmla="*/ 312828 h 413052"/>
                  <a:gd name="connsiteX3" fmla="*/ 100223 w 413051"/>
                  <a:gd name="connsiteY3" fmla="*/ 365980 h 413052"/>
                  <a:gd name="connsiteX4" fmla="*/ 312827 w 413051"/>
                  <a:gd name="connsiteY4" fmla="*/ 365980 h 413052"/>
                  <a:gd name="connsiteX5" fmla="*/ 365979 w 413051"/>
                  <a:gd name="connsiteY5" fmla="*/ 312828 h 413052"/>
                  <a:gd name="connsiteX6" fmla="*/ 365979 w 413051"/>
                  <a:gd name="connsiteY6" fmla="*/ 100224 h 413052"/>
                  <a:gd name="connsiteX7" fmla="*/ 312827 w 413051"/>
                  <a:gd name="connsiteY7" fmla="*/ 47072 h 413052"/>
                  <a:gd name="connsiteX8" fmla="*/ 68843 w 413051"/>
                  <a:gd name="connsiteY8" fmla="*/ 0 h 413052"/>
                  <a:gd name="connsiteX9" fmla="*/ 344208 w 413051"/>
                  <a:gd name="connsiteY9" fmla="*/ 0 h 413052"/>
                  <a:gd name="connsiteX10" fmla="*/ 413051 w 413051"/>
                  <a:gd name="connsiteY10" fmla="*/ 68843 h 413052"/>
                  <a:gd name="connsiteX11" fmla="*/ 413051 w 413051"/>
                  <a:gd name="connsiteY11" fmla="*/ 344209 h 413052"/>
                  <a:gd name="connsiteX12" fmla="*/ 344208 w 413051"/>
                  <a:gd name="connsiteY12" fmla="*/ 413052 h 413052"/>
                  <a:gd name="connsiteX13" fmla="*/ 68843 w 413051"/>
                  <a:gd name="connsiteY13" fmla="*/ 413052 h 413052"/>
                  <a:gd name="connsiteX14" fmla="*/ 0 w 413051"/>
                  <a:gd name="connsiteY14" fmla="*/ 344209 h 413052"/>
                  <a:gd name="connsiteX15" fmla="*/ 0 w 413051"/>
                  <a:gd name="connsiteY15" fmla="*/ 68843 h 413052"/>
                  <a:gd name="connsiteX16" fmla="*/ 68843 w 413051"/>
                  <a:gd name="connsiteY16" fmla="*/ 0 h 413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051" h="413052">
                    <a:moveTo>
                      <a:pt x="100223" y="47072"/>
                    </a:moveTo>
                    <a:cubicBezTo>
                      <a:pt x="70868" y="47072"/>
                      <a:pt x="47071" y="70869"/>
                      <a:pt x="47071" y="100224"/>
                    </a:cubicBezTo>
                    <a:lnTo>
                      <a:pt x="47071" y="312828"/>
                    </a:lnTo>
                    <a:cubicBezTo>
                      <a:pt x="47071" y="342183"/>
                      <a:pt x="70868" y="365980"/>
                      <a:pt x="100223" y="365980"/>
                    </a:cubicBezTo>
                    <a:lnTo>
                      <a:pt x="312827" y="365980"/>
                    </a:lnTo>
                    <a:cubicBezTo>
                      <a:pt x="342182" y="365980"/>
                      <a:pt x="365979" y="342183"/>
                      <a:pt x="365979" y="312828"/>
                    </a:cubicBezTo>
                    <a:lnTo>
                      <a:pt x="365979" y="100224"/>
                    </a:lnTo>
                    <a:cubicBezTo>
                      <a:pt x="365979" y="70869"/>
                      <a:pt x="342182" y="47072"/>
                      <a:pt x="312827" y="47072"/>
                    </a:cubicBezTo>
                    <a:close/>
                    <a:moveTo>
                      <a:pt x="68843" y="0"/>
                    </a:moveTo>
                    <a:lnTo>
                      <a:pt x="344208" y="0"/>
                    </a:lnTo>
                    <a:cubicBezTo>
                      <a:pt x="382229" y="0"/>
                      <a:pt x="413051" y="30822"/>
                      <a:pt x="413051" y="68843"/>
                    </a:cubicBezTo>
                    <a:lnTo>
                      <a:pt x="413051" y="344209"/>
                    </a:lnTo>
                    <a:cubicBezTo>
                      <a:pt x="413051" y="382230"/>
                      <a:pt x="382229" y="413052"/>
                      <a:pt x="344208" y="413052"/>
                    </a:cubicBezTo>
                    <a:lnTo>
                      <a:pt x="68843" y="413052"/>
                    </a:lnTo>
                    <a:cubicBezTo>
                      <a:pt x="30822" y="413052"/>
                      <a:pt x="0" y="382230"/>
                      <a:pt x="0" y="344209"/>
                    </a:cubicBezTo>
                    <a:lnTo>
                      <a:pt x="0" y="68843"/>
                    </a:lnTo>
                    <a:cubicBezTo>
                      <a:pt x="0" y="30822"/>
                      <a:pt x="30822" y="0"/>
                      <a:pt x="68843" y="0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9630" tIns="44814" rIns="44814" bIns="8963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591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175" spc="-4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endParaRPr>
              </a:p>
            </p:txBody>
          </p:sp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B2FA9BBF-898E-4A0C-905A-C1B3E24DD1EA}"/>
                  </a:ext>
                </a:extLst>
              </p:cNvPr>
              <p:cNvGrpSpPr/>
              <p:nvPr/>
            </p:nvGrpSpPr>
            <p:grpSpPr>
              <a:xfrm>
                <a:off x="5706618" y="6211669"/>
                <a:ext cx="294063" cy="503862"/>
                <a:chOff x="5706618" y="6211669"/>
                <a:chExt cx="294063" cy="503862"/>
              </a:xfrm>
            </p:grpSpPr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E889EF23-339E-4501-97D8-69D831055A09}"/>
                    </a:ext>
                  </a:extLst>
                </p:cNvPr>
                <p:cNvGrpSpPr/>
                <p:nvPr/>
              </p:nvGrpSpPr>
              <p:grpSpPr>
                <a:xfrm>
                  <a:off x="5706618" y="6428789"/>
                  <a:ext cx="294063" cy="286742"/>
                  <a:chOff x="9349890" y="417916"/>
                  <a:chExt cx="669938" cy="653258"/>
                </a:xfrm>
                <a:solidFill>
                  <a:schemeClr val="tx2"/>
                </a:solidFill>
              </p:grpSpPr>
              <p:sp>
                <p:nvSpPr>
                  <p:cNvPr id="252" name="Oval 2">
                    <a:extLst>
                      <a:ext uri="{FF2B5EF4-FFF2-40B4-BE49-F238E27FC236}">
                        <a16:creationId xmlns:a16="http://schemas.microsoft.com/office/drawing/2014/main" id="{58D6C131-93DD-4380-8F97-7E4ACFEBEAE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720901" y="427963"/>
                    <a:ext cx="298927" cy="633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3293" h="2633451">
                        <a:moveTo>
                          <a:pt x="407201" y="490327"/>
                        </a:moveTo>
                        <a:lnTo>
                          <a:pt x="833025" y="490327"/>
                        </a:lnTo>
                        <a:cubicBezTo>
                          <a:pt x="942230" y="490327"/>
                          <a:pt x="1032135" y="572966"/>
                          <a:pt x="1042541" y="679236"/>
                        </a:cubicBezTo>
                        <a:cubicBezTo>
                          <a:pt x="1045599" y="682083"/>
                          <a:pt x="1047004" y="685736"/>
                          <a:pt x="1048187" y="689520"/>
                        </a:cubicBezTo>
                        <a:lnTo>
                          <a:pt x="1239107" y="1300464"/>
                        </a:lnTo>
                        <a:cubicBezTo>
                          <a:pt x="1254170" y="1348666"/>
                          <a:pt x="1227305" y="1399952"/>
                          <a:pt x="1179103" y="1415016"/>
                        </a:cubicBezTo>
                        <a:cubicBezTo>
                          <a:pt x="1130901" y="1430079"/>
                          <a:pt x="1079614" y="1403214"/>
                          <a:pt x="1064551" y="1355012"/>
                        </a:cubicBezTo>
                        <a:lnTo>
                          <a:pt x="919867" y="892022"/>
                        </a:lnTo>
                        <a:cubicBezTo>
                          <a:pt x="913992" y="897205"/>
                          <a:pt x="906968" y="899896"/>
                          <a:pt x="899771" y="902208"/>
                        </a:cubicBezTo>
                        <a:lnTo>
                          <a:pt x="1123032" y="1795251"/>
                        </a:lnTo>
                        <a:lnTo>
                          <a:pt x="893982" y="1795251"/>
                        </a:lnTo>
                        <a:lnTo>
                          <a:pt x="893982" y="2519151"/>
                        </a:lnTo>
                        <a:cubicBezTo>
                          <a:pt x="893982" y="2582277"/>
                          <a:pt x="842808" y="2633451"/>
                          <a:pt x="779682" y="2633451"/>
                        </a:cubicBezTo>
                        <a:cubicBezTo>
                          <a:pt x="716556" y="2633451"/>
                          <a:pt x="665382" y="2582277"/>
                          <a:pt x="665382" y="2519151"/>
                        </a:cubicBezTo>
                        <a:lnTo>
                          <a:pt x="665382" y="1795251"/>
                        </a:lnTo>
                        <a:lnTo>
                          <a:pt x="632044" y="1795251"/>
                        </a:lnTo>
                        <a:lnTo>
                          <a:pt x="632044" y="2519151"/>
                        </a:lnTo>
                        <a:cubicBezTo>
                          <a:pt x="632044" y="2582277"/>
                          <a:pt x="580870" y="2633451"/>
                          <a:pt x="517744" y="2633451"/>
                        </a:cubicBezTo>
                        <a:cubicBezTo>
                          <a:pt x="454618" y="2633451"/>
                          <a:pt x="403444" y="2582277"/>
                          <a:pt x="403444" y="2519151"/>
                        </a:cubicBezTo>
                        <a:lnTo>
                          <a:pt x="403444" y="1795251"/>
                        </a:lnTo>
                        <a:lnTo>
                          <a:pt x="117192" y="1795251"/>
                        </a:lnTo>
                        <a:lnTo>
                          <a:pt x="340511" y="901976"/>
                        </a:lnTo>
                        <a:cubicBezTo>
                          <a:pt x="334486" y="901069"/>
                          <a:pt x="328923" y="898892"/>
                          <a:pt x="323484" y="896479"/>
                        </a:cubicBezTo>
                        <a:lnTo>
                          <a:pt x="178870" y="1367119"/>
                        </a:lnTo>
                        <a:cubicBezTo>
                          <a:pt x="164037" y="1415393"/>
                          <a:pt x="112879" y="1442502"/>
                          <a:pt x="64606" y="1427669"/>
                        </a:cubicBezTo>
                        <a:cubicBezTo>
                          <a:pt x="16332" y="1412835"/>
                          <a:pt x="-10777" y="1361678"/>
                          <a:pt x="4057" y="1313404"/>
                        </a:cubicBezTo>
                        <a:lnTo>
                          <a:pt x="192060" y="701557"/>
                        </a:lnTo>
                        <a:lnTo>
                          <a:pt x="196205" y="693921"/>
                        </a:lnTo>
                        <a:cubicBezTo>
                          <a:pt x="199871" y="580735"/>
                          <a:pt x="292978" y="490327"/>
                          <a:pt x="407201" y="490327"/>
                        </a:cubicBezTo>
                        <a:close/>
                        <a:moveTo>
                          <a:pt x="620112" y="0"/>
                        </a:moveTo>
                        <a:cubicBezTo>
                          <a:pt x="746364" y="0"/>
                          <a:pt x="848712" y="102348"/>
                          <a:pt x="848712" y="228600"/>
                        </a:cubicBezTo>
                        <a:cubicBezTo>
                          <a:pt x="848712" y="354852"/>
                          <a:pt x="746364" y="457200"/>
                          <a:pt x="620112" y="457200"/>
                        </a:cubicBezTo>
                        <a:cubicBezTo>
                          <a:pt x="493860" y="457200"/>
                          <a:pt x="391512" y="354852"/>
                          <a:pt x="391512" y="228600"/>
                        </a:cubicBezTo>
                        <a:cubicBezTo>
                          <a:pt x="391512" y="102348"/>
                          <a:pt x="493860" y="0"/>
                          <a:pt x="620112" y="0"/>
                        </a:cubicBezTo>
                        <a:close/>
                      </a:path>
                    </a:pathLst>
                  </a:custGeom>
                  <a:solidFill>
                    <a:schemeClr val="bg1">
                      <a:alpha val="50000"/>
                    </a:schemeClr>
                  </a:solidFill>
                  <a:ln w="635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89630" tIns="44814" rIns="44814" bIns="89630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895919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175" spc="-49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 Semilight"/>
                      <a:cs typeface="Segoe UI" pitchFamily="34" charset="0"/>
                    </a:endParaRPr>
                  </a:p>
                </p:txBody>
              </p:sp>
              <p:sp>
                <p:nvSpPr>
                  <p:cNvPr id="253" name="Freeform 532">
                    <a:extLst>
                      <a:ext uri="{FF2B5EF4-FFF2-40B4-BE49-F238E27FC236}">
                        <a16:creationId xmlns:a16="http://schemas.microsoft.com/office/drawing/2014/main" id="{BB614E81-DC79-4007-8B9A-9518E093807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9349890" y="417916"/>
                    <a:ext cx="257305" cy="653258"/>
                  </a:xfrm>
                  <a:custGeom>
                    <a:avLst/>
                    <a:gdLst>
                      <a:gd name="connsiteX0" fmla="*/ 275713 w 823906"/>
                      <a:gd name="connsiteY0" fmla="*/ 388110 h 2091769"/>
                      <a:gd name="connsiteX1" fmla="*/ 563236 w 823906"/>
                      <a:gd name="connsiteY1" fmla="*/ 388110 h 2091769"/>
                      <a:gd name="connsiteX2" fmla="*/ 563236 w 823906"/>
                      <a:gd name="connsiteY2" fmla="*/ 388363 h 2091769"/>
                      <a:gd name="connsiteX3" fmla="*/ 571326 w 823906"/>
                      <a:gd name="connsiteY3" fmla="*/ 388363 h 2091769"/>
                      <a:gd name="connsiteX4" fmla="*/ 603004 w 823906"/>
                      <a:gd name="connsiteY4" fmla="*/ 388363 h 2091769"/>
                      <a:gd name="connsiteX5" fmla="*/ 823906 w 823906"/>
                      <a:gd name="connsiteY5" fmla="*/ 609250 h 2091769"/>
                      <a:gd name="connsiteX6" fmla="*/ 823906 w 823906"/>
                      <a:gd name="connsiteY6" fmla="*/ 1142558 h 2091769"/>
                      <a:gd name="connsiteX7" fmla="*/ 750272 w 823906"/>
                      <a:gd name="connsiteY7" fmla="*/ 1218177 h 2091769"/>
                      <a:gd name="connsiteX8" fmla="*/ 674648 w 823906"/>
                      <a:gd name="connsiteY8" fmla="*/ 1142558 h 2091769"/>
                      <a:gd name="connsiteX9" fmla="*/ 674648 w 823906"/>
                      <a:gd name="connsiteY9" fmla="*/ 660988 h 2091769"/>
                      <a:gd name="connsiteX10" fmla="*/ 634846 w 823906"/>
                      <a:gd name="connsiteY10" fmla="*/ 660988 h 2091769"/>
                      <a:gd name="connsiteX11" fmla="*/ 634846 w 823906"/>
                      <a:gd name="connsiteY11" fmla="*/ 1992271 h 2091769"/>
                      <a:gd name="connsiteX12" fmla="*/ 533351 w 823906"/>
                      <a:gd name="connsiteY12" fmla="*/ 2091769 h 2091769"/>
                      <a:gd name="connsiteX13" fmla="*/ 431855 w 823906"/>
                      <a:gd name="connsiteY13" fmla="*/ 1992271 h 2091769"/>
                      <a:gd name="connsiteX14" fmla="*/ 431855 w 823906"/>
                      <a:gd name="connsiteY14" fmla="*/ 1222156 h 2091769"/>
                      <a:gd name="connsiteX15" fmla="*/ 392053 w 823906"/>
                      <a:gd name="connsiteY15" fmla="*/ 1222156 h 2091769"/>
                      <a:gd name="connsiteX16" fmla="*/ 392053 w 823906"/>
                      <a:gd name="connsiteY16" fmla="*/ 1992271 h 2091769"/>
                      <a:gd name="connsiteX17" fmla="*/ 290557 w 823906"/>
                      <a:gd name="connsiteY17" fmla="*/ 2091769 h 2091769"/>
                      <a:gd name="connsiteX18" fmla="*/ 189062 w 823906"/>
                      <a:gd name="connsiteY18" fmla="*/ 1992271 h 2091769"/>
                      <a:gd name="connsiteX19" fmla="*/ 189062 w 823906"/>
                      <a:gd name="connsiteY19" fmla="*/ 660988 h 2091769"/>
                      <a:gd name="connsiteX20" fmla="*/ 149258 w 823906"/>
                      <a:gd name="connsiteY20" fmla="*/ 660988 h 2091769"/>
                      <a:gd name="connsiteX21" fmla="*/ 149258 w 823906"/>
                      <a:gd name="connsiteY21" fmla="*/ 1142558 h 2091769"/>
                      <a:gd name="connsiteX22" fmla="*/ 75624 w 823906"/>
                      <a:gd name="connsiteY22" fmla="*/ 1218177 h 2091769"/>
                      <a:gd name="connsiteX23" fmla="*/ 0 w 823906"/>
                      <a:gd name="connsiteY23" fmla="*/ 1142558 h 2091769"/>
                      <a:gd name="connsiteX24" fmla="*/ 0 w 823906"/>
                      <a:gd name="connsiteY24" fmla="*/ 609250 h 2091769"/>
                      <a:gd name="connsiteX25" fmla="*/ 222893 w 823906"/>
                      <a:gd name="connsiteY25" fmla="*/ 388363 h 2091769"/>
                      <a:gd name="connsiteX26" fmla="*/ 253265 w 823906"/>
                      <a:gd name="connsiteY26" fmla="*/ 388363 h 2091769"/>
                      <a:gd name="connsiteX27" fmla="*/ 275713 w 823906"/>
                      <a:gd name="connsiteY27" fmla="*/ 388363 h 2091769"/>
                      <a:gd name="connsiteX28" fmla="*/ 412796 w 823906"/>
                      <a:gd name="connsiteY28" fmla="*/ 0 h 2091769"/>
                      <a:gd name="connsiteX29" fmla="*/ 584654 w 823906"/>
                      <a:gd name="connsiteY29" fmla="*/ 172278 h 2091769"/>
                      <a:gd name="connsiteX30" fmla="*/ 412796 w 823906"/>
                      <a:gd name="connsiteY30" fmla="*/ 344556 h 2091769"/>
                      <a:gd name="connsiteX31" fmla="*/ 240938 w 823906"/>
                      <a:gd name="connsiteY31" fmla="*/ 172278 h 2091769"/>
                      <a:gd name="connsiteX32" fmla="*/ 412796 w 823906"/>
                      <a:gd name="connsiteY32" fmla="*/ 0 h 20917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823906" h="2091769">
                        <a:moveTo>
                          <a:pt x="275713" y="388110"/>
                        </a:moveTo>
                        <a:lnTo>
                          <a:pt x="563236" y="388110"/>
                        </a:lnTo>
                        <a:lnTo>
                          <a:pt x="563236" y="388363"/>
                        </a:lnTo>
                        <a:lnTo>
                          <a:pt x="571326" y="388363"/>
                        </a:lnTo>
                        <a:cubicBezTo>
                          <a:pt x="584471" y="388363"/>
                          <a:pt x="595292" y="388363"/>
                          <a:pt x="603004" y="388363"/>
                        </a:cubicBezTo>
                        <a:cubicBezTo>
                          <a:pt x="724400" y="388363"/>
                          <a:pt x="823906" y="487861"/>
                          <a:pt x="823906" y="609250"/>
                        </a:cubicBezTo>
                        <a:cubicBezTo>
                          <a:pt x="823906" y="670938"/>
                          <a:pt x="823906" y="1100769"/>
                          <a:pt x="823906" y="1142558"/>
                        </a:cubicBezTo>
                        <a:cubicBezTo>
                          <a:pt x="823906" y="1184347"/>
                          <a:pt x="790075" y="1218177"/>
                          <a:pt x="750272" y="1218177"/>
                        </a:cubicBezTo>
                        <a:cubicBezTo>
                          <a:pt x="708480" y="1218177"/>
                          <a:pt x="674648" y="1184347"/>
                          <a:pt x="674648" y="1142558"/>
                        </a:cubicBezTo>
                        <a:cubicBezTo>
                          <a:pt x="674648" y="1094800"/>
                          <a:pt x="674648" y="660988"/>
                          <a:pt x="674648" y="660988"/>
                        </a:cubicBezTo>
                        <a:cubicBezTo>
                          <a:pt x="634846" y="660988"/>
                          <a:pt x="634846" y="660988"/>
                          <a:pt x="634846" y="660988"/>
                        </a:cubicBezTo>
                        <a:cubicBezTo>
                          <a:pt x="634846" y="661127"/>
                          <a:pt x="634846" y="1908697"/>
                          <a:pt x="634846" y="1992271"/>
                        </a:cubicBezTo>
                        <a:cubicBezTo>
                          <a:pt x="634846" y="2047990"/>
                          <a:pt x="589074" y="2091769"/>
                          <a:pt x="533351" y="2091769"/>
                        </a:cubicBezTo>
                        <a:cubicBezTo>
                          <a:pt x="477627" y="2091769"/>
                          <a:pt x="431855" y="2047990"/>
                          <a:pt x="431855" y="1992271"/>
                        </a:cubicBezTo>
                        <a:cubicBezTo>
                          <a:pt x="431855" y="1908694"/>
                          <a:pt x="431855" y="1222156"/>
                          <a:pt x="431855" y="1222156"/>
                        </a:cubicBezTo>
                        <a:cubicBezTo>
                          <a:pt x="392053" y="1222156"/>
                          <a:pt x="392053" y="1222156"/>
                          <a:pt x="392053" y="1222156"/>
                        </a:cubicBezTo>
                        <a:cubicBezTo>
                          <a:pt x="392053" y="1222286"/>
                          <a:pt x="392053" y="1908701"/>
                          <a:pt x="392053" y="1992271"/>
                        </a:cubicBezTo>
                        <a:cubicBezTo>
                          <a:pt x="392053" y="2047990"/>
                          <a:pt x="346280" y="2091769"/>
                          <a:pt x="290557" y="2091769"/>
                        </a:cubicBezTo>
                        <a:cubicBezTo>
                          <a:pt x="234834" y="2091769"/>
                          <a:pt x="189062" y="2047990"/>
                          <a:pt x="189062" y="1992271"/>
                        </a:cubicBezTo>
                        <a:cubicBezTo>
                          <a:pt x="189062" y="1908694"/>
                          <a:pt x="189062" y="660988"/>
                          <a:pt x="189062" y="660988"/>
                        </a:cubicBezTo>
                        <a:cubicBezTo>
                          <a:pt x="149258" y="660988"/>
                          <a:pt x="149258" y="660988"/>
                          <a:pt x="149258" y="660988"/>
                        </a:cubicBezTo>
                        <a:cubicBezTo>
                          <a:pt x="149258" y="661109"/>
                          <a:pt x="149258" y="1094806"/>
                          <a:pt x="149258" y="1142558"/>
                        </a:cubicBezTo>
                        <a:cubicBezTo>
                          <a:pt x="149258" y="1184347"/>
                          <a:pt x="117417" y="1218177"/>
                          <a:pt x="75624" y="1218177"/>
                        </a:cubicBezTo>
                        <a:cubicBezTo>
                          <a:pt x="33833" y="1218177"/>
                          <a:pt x="0" y="1184347"/>
                          <a:pt x="0" y="1142558"/>
                        </a:cubicBezTo>
                        <a:cubicBezTo>
                          <a:pt x="0" y="1100769"/>
                          <a:pt x="0" y="670938"/>
                          <a:pt x="0" y="609250"/>
                        </a:cubicBezTo>
                        <a:cubicBezTo>
                          <a:pt x="0" y="487861"/>
                          <a:pt x="99506" y="388363"/>
                          <a:pt x="222893" y="388363"/>
                        </a:cubicBezTo>
                        <a:cubicBezTo>
                          <a:pt x="230107" y="388363"/>
                          <a:pt x="240493" y="388363"/>
                          <a:pt x="253265" y="388363"/>
                        </a:cubicBezTo>
                        <a:lnTo>
                          <a:pt x="275713" y="388363"/>
                        </a:lnTo>
                        <a:close/>
                        <a:moveTo>
                          <a:pt x="412796" y="0"/>
                        </a:moveTo>
                        <a:cubicBezTo>
                          <a:pt x="507711" y="0"/>
                          <a:pt x="584654" y="77132"/>
                          <a:pt x="584654" y="172278"/>
                        </a:cubicBezTo>
                        <a:cubicBezTo>
                          <a:pt x="584654" y="267424"/>
                          <a:pt x="507711" y="344556"/>
                          <a:pt x="412796" y="344556"/>
                        </a:cubicBezTo>
                        <a:cubicBezTo>
                          <a:pt x="317882" y="344556"/>
                          <a:pt x="240938" y="267424"/>
                          <a:pt x="240938" y="172278"/>
                        </a:cubicBezTo>
                        <a:cubicBezTo>
                          <a:pt x="240938" y="77132"/>
                          <a:pt x="317882" y="0"/>
                          <a:pt x="412796" y="0"/>
                        </a:cubicBezTo>
                        <a:close/>
                      </a:path>
                    </a:pathLst>
                  </a:custGeom>
                  <a:solidFill>
                    <a:schemeClr val="bg1">
                      <a:alpha val="50000"/>
                    </a:schemeClr>
                  </a:solidFill>
                  <a:ln w="635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  <a:ex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89630" tIns="44814" rIns="44814" bIns="89630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895919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175" spc="-49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 Semilight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250" name="Right Arrow 527">
                  <a:extLst>
                    <a:ext uri="{FF2B5EF4-FFF2-40B4-BE49-F238E27FC236}">
                      <a16:creationId xmlns:a16="http://schemas.microsoft.com/office/drawing/2014/main" id="{A90A6D93-4A1C-475F-9978-0E08ED33F832}"/>
                    </a:ext>
                  </a:extLst>
                </p:cNvPr>
                <p:cNvSpPr/>
                <p:nvPr/>
              </p:nvSpPr>
              <p:spPr bwMode="auto">
                <a:xfrm rot="16200000">
                  <a:off x="5715754" y="6220156"/>
                  <a:ext cx="94671" cy="78725"/>
                </a:xfrm>
                <a:prstGeom prst="rightArrow">
                  <a:avLst/>
                </a:prstGeom>
                <a:solidFill>
                  <a:schemeClr val="bg1">
                    <a:alpha val="50000"/>
                  </a:schemeClr>
                </a:solidFill>
                <a:ln w="635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89630" tIns="44814" rIns="44814" bIns="8963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895919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175" spc="-49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cs typeface="Segoe UI" pitchFamily="34" charset="0"/>
                  </a:endParaRPr>
                </a:p>
              </p:txBody>
            </p:sp>
            <p:sp>
              <p:nvSpPr>
                <p:cNvPr id="251" name="Right Arrow 528">
                  <a:extLst>
                    <a:ext uri="{FF2B5EF4-FFF2-40B4-BE49-F238E27FC236}">
                      <a16:creationId xmlns:a16="http://schemas.microsoft.com/office/drawing/2014/main" id="{7A15FC61-145F-4D1C-89CF-A656E22E95CB}"/>
                    </a:ext>
                  </a:extLst>
                </p:cNvPr>
                <p:cNvSpPr/>
                <p:nvPr/>
              </p:nvSpPr>
              <p:spPr bwMode="auto">
                <a:xfrm rot="5400000">
                  <a:off x="5886152" y="6221227"/>
                  <a:ext cx="97842" cy="78725"/>
                </a:xfrm>
                <a:prstGeom prst="rightArrow">
                  <a:avLst/>
                </a:prstGeom>
                <a:solidFill>
                  <a:schemeClr val="bg1">
                    <a:alpha val="50000"/>
                  </a:schemeClr>
                </a:solidFill>
                <a:ln w="635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89630" tIns="44814" rIns="44814" bIns="8963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895919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175" spc="-49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EC8B6ADF-7666-499B-8C49-241DB5BD4DC3}"/>
                </a:ext>
              </a:extLst>
            </p:cNvPr>
            <p:cNvSpPr txBox="1"/>
            <p:nvPr/>
          </p:nvSpPr>
          <p:spPr>
            <a:xfrm>
              <a:off x="5371040" y="6856026"/>
              <a:ext cx="968599" cy="1305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914016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175" kern="0" dirty="0">
                  <a:gradFill>
                    <a:gsLst>
                      <a:gs pos="2917">
                        <a:srgbClr val="353535"/>
                      </a:gs>
                      <a:gs pos="32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Elevators</a:t>
              </a:r>
            </a:p>
          </p:txBody>
        </p:sp>
      </p:grpSp>
      <p:grpSp>
        <p:nvGrpSpPr>
          <p:cNvPr id="254" name="Smart meters">
            <a:extLst>
              <a:ext uri="{FF2B5EF4-FFF2-40B4-BE49-F238E27FC236}">
                <a16:creationId xmlns:a16="http://schemas.microsoft.com/office/drawing/2014/main" id="{18D32CD4-A811-4024-BA6B-70591988746E}"/>
              </a:ext>
            </a:extLst>
          </p:cNvPr>
          <p:cNvGrpSpPr/>
          <p:nvPr/>
        </p:nvGrpSpPr>
        <p:grpSpPr>
          <a:xfrm>
            <a:off x="1114815" y="3679624"/>
            <a:ext cx="949423" cy="855735"/>
            <a:chOff x="3171353" y="5521163"/>
            <a:chExt cx="968599" cy="873018"/>
          </a:xfrm>
        </p:grpSpPr>
        <p:sp>
          <p:nvSpPr>
            <p:cNvPr id="255" name="Freeform 5">
              <a:extLst>
                <a:ext uri="{FF2B5EF4-FFF2-40B4-BE49-F238E27FC236}">
                  <a16:creationId xmlns:a16="http://schemas.microsoft.com/office/drawing/2014/main" id="{6F06E293-86E5-4D11-B8BB-E91E095782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8621" y="5728655"/>
              <a:ext cx="54567" cy="86697"/>
            </a:xfrm>
            <a:custGeom>
              <a:avLst/>
              <a:gdLst>
                <a:gd name="T0" fmla="*/ 2613 w 2719"/>
                <a:gd name="T1" fmla="*/ 2366 h 4320"/>
                <a:gd name="T2" fmla="*/ 2390 w 2719"/>
                <a:gd name="T3" fmla="*/ 2102 h 4320"/>
                <a:gd name="T4" fmla="*/ 2101 w 2719"/>
                <a:gd name="T5" fmla="*/ 1938 h 4320"/>
                <a:gd name="T6" fmla="*/ 1624 w 2719"/>
                <a:gd name="T7" fmla="*/ 1896 h 4320"/>
                <a:gd name="T8" fmla="*/ 2331 w 2719"/>
                <a:gd name="T9" fmla="*/ 1150 h 4320"/>
                <a:gd name="T10" fmla="*/ 2440 w 2719"/>
                <a:gd name="T11" fmla="*/ 1082 h 4320"/>
                <a:gd name="T12" fmla="*/ 2508 w 2719"/>
                <a:gd name="T13" fmla="*/ 973 h 4320"/>
                <a:gd name="T14" fmla="*/ 2508 w 2719"/>
                <a:gd name="T15" fmla="*/ 813 h 4320"/>
                <a:gd name="T16" fmla="*/ 2440 w 2719"/>
                <a:gd name="T17" fmla="*/ 704 h 4320"/>
                <a:gd name="T18" fmla="*/ 2331 w 2719"/>
                <a:gd name="T19" fmla="*/ 636 h 4320"/>
                <a:gd name="T20" fmla="*/ 1624 w 2719"/>
                <a:gd name="T21" fmla="*/ 271 h 4320"/>
                <a:gd name="T22" fmla="*/ 1595 w 2719"/>
                <a:gd name="T23" fmla="*/ 143 h 4320"/>
                <a:gd name="T24" fmla="*/ 1506 w 2719"/>
                <a:gd name="T25" fmla="*/ 43 h 4320"/>
                <a:gd name="T26" fmla="*/ 1410 w 2719"/>
                <a:gd name="T27" fmla="*/ 5 h 4320"/>
                <a:gd name="T28" fmla="*/ 1255 w 2719"/>
                <a:gd name="T29" fmla="*/ 18 h 4320"/>
                <a:gd name="T30" fmla="*/ 1170 w 2719"/>
                <a:gd name="T31" fmla="*/ 81 h 4320"/>
                <a:gd name="T32" fmla="*/ 1112 w 2719"/>
                <a:gd name="T33" fmla="*/ 164 h 4320"/>
                <a:gd name="T34" fmla="*/ 1091 w 2719"/>
                <a:gd name="T35" fmla="*/ 628 h 4320"/>
                <a:gd name="T36" fmla="*/ 614 w 2719"/>
                <a:gd name="T37" fmla="*/ 665 h 4320"/>
                <a:gd name="T38" fmla="*/ 332 w 2719"/>
                <a:gd name="T39" fmla="*/ 830 h 4320"/>
                <a:gd name="T40" fmla="*/ 102 w 2719"/>
                <a:gd name="T41" fmla="*/ 1103 h 4320"/>
                <a:gd name="T42" fmla="*/ 5 w 2719"/>
                <a:gd name="T43" fmla="*/ 1437 h 4320"/>
                <a:gd name="T44" fmla="*/ 39 w 2719"/>
                <a:gd name="T45" fmla="*/ 1790 h 4320"/>
                <a:gd name="T46" fmla="*/ 202 w 2719"/>
                <a:gd name="T47" fmla="*/ 2097 h 4320"/>
                <a:gd name="T48" fmla="*/ 468 w 2719"/>
                <a:gd name="T49" fmla="*/ 2321 h 4320"/>
                <a:gd name="T50" fmla="*/ 778 w 2719"/>
                <a:gd name="T51" fmla="*/ 2423 h 4320"/>
                <a:gd name="T52" fmla="*/ 350 w 2719"/>
                <a:gd name="T53" fmla="*/ 3163 h 4320"/>
                <a:gd name="T54" fmla="*/ 244 w 2719"/>
                <a:gd name="T55" fmla="*/ 3184 h 4320"/>
                <a:gd name="T56" fmla="*/ 123 w 2719"/>
                <a:gd name="T57" fmla="*/ 3284 h 4320"/>
                <a:gd name="T58" fmla="*/ 84 w 2719"/>
                <a:gd name="T59" fmla="*/ 3373 h 4320"/>
                <a:gd name="T60" fmla="*/ 102 w 2719"/>
                <a:gd name="T61" fmla="*/ 3534 h 4320"/>
                <a:gd name="T62" fmla="*/ 160 w 2719"/>
                <a:gd name="T63" fmla="*/ 3621 h 4320"/>
                <a:gd name="T64" fmla="*/ 269 w 2719"/>
                <a:gd name="T65" fmla="*/ 3685 h 4320"/>
                <a:gd name="T66" fmla="*/ 1091 w 2719"/>
                <a:gd name="T67" fmla="*/ 4059 h 4320"/>
                <a:gd name="T68" fmla="*/ 1120 w 2719"/>
                <a:gd name="T69" fmla="*/ 4178 h 4320"/>
                <a:gd name="T70" fmla="*/ 1212 w 2719"/>
                <a:gd name="T71" fmla="*/ 4278 h 4320"/>
                <a:gd name="T72" fmla="*/ 1360 w 2719"/>
                <a:gd name="T73" fmla="*/ 4320 h 4320"/>
                <a:gd name="T74" fmla="*/ 1506 w 2719"/>
                <a:gd name="T75" fmla="*/ 4278 h 4320"/>
                <a:gd name="T76" fmla="*/ 1595 w 2719"/>
                <a:gd name="T77" fmla="*/ 4178 h 4320"/>
                <a:gd name="T78" fmla="*/ 1624 w 2719"/>
                <a:gd name="T79" fmla="*/ 4059 h 4320"/>
                <a:gd name="T80" fmla="*/ 2025 w 2719"/>
                <a:gd name="T81" fmla="*/ 3676 h 4320"/>
                <a:gd name="T82" fmla="*/ 2323 w 2719"/>
                <a:gd name="T83" fmla="*/ 3542 h 4320"/>
                <a:gd name="T84" fmla="*/ 2516 w 2719"/>
                <a:gd name="T85" fmla="*/ 3365 h 4320"/>
                <a:gd name="T86" fmla="*/ 2680 w 2719"/>
                <a:gd name="T87" fmla="*/ 3062 h 4320"/>
                <a:gd name="T88" fmla="*/ 2719 w 2719"/>
                <a:gd name="T89" fmla="*/ 2793 h 4320"/>
                <a:gd name="T90" fmla="*/ 956 w 2719"/>
                <a:gd name="T91" fmla="*/ 1893 h 4320"/>
                <a:gd name="T92" fmla="*/ 820 w 2719"/>
                <a:gd name="T93" fmla="*/ 1859 h 4320"/>
                <a:gd name="T94" fmla="*/ 711 w 2719"/>
                <a:gd name="T95" fmla="*/ 1785 h 4320"/>
                <a:gd name="T96" fmla="*/ 624 w 2719"/>
                <a:gd name="T97" fmla="*/ 1667 h 4320"/>
                <a:gd name="T98" fmla="*/ 598 w 2719"/>
                <a:gd name="T99" fmla="*/ 1529 h 4320"/>
                <a:gd name="T100" fmla="*/ 624 w 2719"/>
                <a:gd name="T101" fmla="*/ 1390 h 4320"/>
                <a:gd name="T102" fmla="*/ 711 w 2719"/>
                <a:gd name="T103" fmla="*/ 1269 h 4320"/>
                <a:gd name="T104" fmla="*/ 820 w 2719"/>
                <a:gd name="T105" fmla="*/ 1189 h 4320"/>
                <a:gd name="T106" fmla="*/ 956 w 2719"/>
                <a:gd name="T107" fmla="*/ 1160 h 4320"/>
                <a:gd name="T108" fmla="*/ 2221 w 2719"/>
                <a:gd name="T109" fmla="*/ 2783 h 4320"/>
                <a:gd name="T110" fmla="*/ 2197 w 2719"/>
                <a:gd name="T111" fmla="*/ 2927 h 4320"/>
                <a:gd name="T112" fmla="*/ 2118 w 2719"/>
                <a:gd name="T113" fmla="*/ 3044 h 4320"/>
                <a:gd name="T114" fmla="*/ 2020 w 2719"/>
                <a:gd name="T115" fmla="*/ 3122 h 4320"/>
                <a:gd name="T116" fmla="*/ 1896 w 2719"/>
                <a:gd name="T117" fmla="*/ 3151 h 4320"/>
                <a:gd name="T118" fmla="*/ 1923 w 2719"/>
                <a:gd name="T119" fmla="*/ 2421 h 4320"/>
                <a:gd name="T120" fmla="*/ 2047 w 2719"/>
                <a:gd name="T121" fmla="*/ 2460 h 4320"/>
                <a:gd name="T122" fmla="*/ 2142 w 2719"/>
                <a:gd name="T123" fmla="*/ 2551 h 4320"/>
                <a:gd name="T124" fmla="*/ 2210 w 2719"/>
                <a:gd name="T125" fmla="*/ 2674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19" h="4320">
                  <a:moveTo>
                    <a:pt x="2701" y="2616"/>
                  </a:moveTo>
                  <a:lnTo>
                    <a:pt x="2680" y="2527"/>
                  </a:lnTo>
                  <a:lnTo>
                    <a:pt x="2651" y="2447"/>
                  </a:lnTo>
                  <a:lnTo>
                    <a:pt x="2613" y="2366"/>
                  </a:lnTo>
                  <a:lnTo>
                    <a:pt x="2568" y="2295"/>
                  </a:lnTo>
                  <a:lnTo>
                    <a:pt x="2516" y="2228"/>
                  </a:lnTo>
                  <a:lnTo>
                    <a:pt x="2453" y="2160"/>
                  </a:lnTo>
                  <a:lnTo>
                    <a:pt x="2390" y="2102"/>
                  </a:lnTo>
                  <a:lnTo>
                    <a:pt x="2323" y="2050"/>
                  </a:lnTo>
                  <a:lnTo>
                    <a:pt x="2252" y="2005"/>
                  </a:lnTo>
                  <a:lnTo>
                    <a:pt x="2179" y="1967"/>
                  </a:lnTo>
                  <a:lnTo>
                    <a:pt x="2101" y="1938"/>
                  </a:lnTo>
                  <a:lnTo>
                    <a:pt x="2025" y="1917"/>
                  </a:lnTo>
                  <a:lnTo>
                    <a:pt x="1936" y="1904"/>
                  </a:lnTo>
                  <a:lnTo>
                    <a:pt x="1856" y="1896"/>
                  </a:lnTo>
                  <a:lnTo>
                    <a:pt x="1624" y="1896"/>
                  </a:lnTo>
                  <a:lnTo>
                    <a:pt x="1624" y="1158"/>
                  </a:lnTo>
                  <a:lnTo>
                    <a:pt x="2252" y="1158"/>
                  </a:lnTo>
                  <a:lnTo>
                    <a:pt x="2307" y="1155"/>
                  </a:lnTo>
                  <a:lnTo>
                    <a:pt x="2331" y="1150"/>
                  </a:lnTo>
                  <a:lnTo>
                    <a:pt x="2357" y="1142"/>
                  </a:lnTo>
                  <a:lnTo>
                    <a:pt x="2378" y="1129"/>
                  </a:lnTo>
                  <a:lnTo>
                    <a:pt x="2399" y="1116"/>
                  </a:lnTo>
                  <a:lnTo>
                    <a:pt x="2440" y="1082"/>
                  </a:lnTo>
                  <a:lnTo>
                    <a:pt x="2479" y="1041"/>
                  </a:lnTo>
                  <a:lnTo>
                    <a:pt x="2492" y="1020"/>
                  </a:lnTo>
                  <a:lnTo>
                    <a:pt x="2500" y="994"/>
                  </a:lnTo>
                  <a:lnTo>
                    <a:pt x="2508" y="973"/>
                  </a:lnTo>
                  <a:lnTo>
                    <a:pt x="2516" y="949"/>
                  </a:lnTo>
                  <a:lnTo>
                    <a:pt x="2521" y="897"/>
                  </a:lnTo>
                  <a:lnTo>
                    <a:pt x="2516" y="839"/>
                  </a:lnTo>
                  <a:lnTo>
                    <a:pt x="2508" y="813"/>
                  </a:lnTo>
                  <a:lnTo>
                    <a:pt x="2500" y="792"/>
                  </a:lnTo>
                  <a:lnTo>
                    <a:pt x="2492" y="767"/>
                  </a:lnTo>
                  <a:lnTo>
                    <a:pt x="2479" y="746"/>
                  </a:lnTo>
                  <a:lnTo>
                    <a:pt x="2440" y="704"/>
                  </a:lnTo>
                  <a:lnTo>
                    <a:pt x="2399" y="670"/>
                  </a:lnTo>
                  <a:lnTo>
                    <a:pt x="2378" y="657"/>
                  </a:lnTo>
                  <a:lnTo>
                    <a:pt x="2357" y="644"/>
                  </a:lnTo>
                  <a:lnTo>
                    <a:pt x="2331" y="636"/>
                  </a:lnTo>
                  <a:lnTo>
                    <a:pt x="2307" y="633"/>
                  </a:lnTo>
                  <a:lnTo>
                    <a:pt x="2252" y="628"/>
                  </a:lnTo>
                  <a:lnTo>
                    <a:pt x="1624" y="628"/>
                  </a:lnTo>
                  <a:lnTo>
                    <a:pt x="1624" y="271"/>
                  </a:lnTo>
                  <a:lnTo>
                    <a:pt x="1621" y="219"/>
                  </a:lnTo>
                  <a:lnTo>
                    <a:pt x="1613" y="190"/>
                  </a:lnTo>
                  <a:lnTo>
                    <a:pt x="1603" y="164"/>
                  </a:lnTo>
                  <a:lnTo>
                    <a:pt x="1595" y="143"/>
                  </a:lnTo>
                  <a:lnTo>
                    <a:pt x="1582" y="122"/>
                  </a:lnTo>
                  <a:lnTo>
                    <a:pt x="1566" y="101"/>
                  </a:lnTo>
                  <a:lnTo>
                    <a:pt x="1548" y="81"/>
                  </a:lnTo>
                  <a:lnTo>
                    <a:pt x="1506" y="43"/>
                  </a:lnTo>
                  <a:lnTo>
                    <a:pt x="1485" y="31"/>
                  </a:lnTo>
                  <a:lnTo>
                    <a:pt x="1461" y="18"/>
                  </a:lnTo>
                  <a:lnTo>
                    <a:pt x="1435" y="10"/>
                  </a:lnTo>
                  <a:lnTo>
                    <a:pt x="1410" y="5"/>
                  </a:lnTo>
                  <a:lnTo>
                    <a:pt x="1360" y="0"/>
                  </a:lnTo>
                  <a:lnTo>
                    <a:pt x="1310" y="5"/>
                  </a:lnTo>
                  <a:lnTo>
                    <a:pt x="1279" y="10"/>
                  </a:lnTo>
                  <a:lnTo>
                    <a:pt x="1255" y="18"/>
                  </a:lnTo>
                  <a:lnTo>
                    <a:pt x="1233" y="31"/>
                  </a:lnTo>
                  <a:lnTo>
                    <a:pt x="1212" y="43"/>
                  </a:lnTo>
                  <a:lnTo>
                    <a:pt x="1191" y="64"/>
                  </a:lnTo>
                  <a:lnTo>
                    <a:pt x="1170" y="81"/>
                  </a:lnTo>
                  <a:lnTo>
                    <a:pt x="1154" y="101"/>
                  </a:lnTo>
                  <a:lnTo>
                    <a:pt x="1136" y="122"/>
                  </a:lnTo>
                  <a:lnTo>
                    <a:pt x="1120" y="143"/>
                  </a:lnTo>
                  <a:lnTo>
                    <a:pt x="1112" y="164"/>
                  </a:lnTo>
                  <a:lnTo>
                    <a:pt x="1102" y="190"/>
                  </a:lnTo>
                  <a:lnTo>
                    <a:pt x="1094" y="219"/>
                  </a:lnTo>
                  <a:lnTo>
                    <a:pt x="1091" y="271"/>
                  </a:lnTo>
                  <a:lnTo>
                    <a:pt x="1091" y="628"/>
                  </a:lnTo>
                  <a:lnTo>
                    <a:pt x="867" y="628"/>
                  </a:lnTo>
                  <a:lnTo>
                    <a:pt x="778" y="633"/>
                  </a:lnTo>
                  <a:lnTo>
                    <a:pt x="699" y="644"/>
                  </a:lnTo>
                  <a:lnTo>
                    <a:pt x="614" y="665"/>
                  </a:lnTo>
                  <a:lnTo>
                    <a:pt x="543" y="696"/>
                  </a:lnTo>
                  <a:lnTo>
                    <a:pt x="468" y="738"/>
                  </a:lnTo>
                  <a:lnTo>
                    <a:pt x="397" y="780"/>
                  </a:lnTo>
                  <a:lnTo>
                    <a:pt x="332" y="830"/>
                  </a:lnTo>
                  <a:lnTo>
                    <a:pt x="261" y="894"/>
                  </a:lnTo>
                  <a:lnTo>
                    <a:pt x="202" y="957"/>
                  </a:lnTo>
                  <a:lnTo>
                    <a:pt x="147" y="1028"/>
                  </a:lnTo>
                  <a:lnTo>
                    <a:pt x="102" y="1103"/>
                  </a:lnTo>
                  <a:lnTo>
                    <a:pt x="63" y="1179"/>
                  </a:lnTo>
                  <a:lnTo>
                    <a:pt x="39" y="1264"/>
                  </a:lnTo>
                  <a:lnTo>
                    <a:pt x="17" y="1348"/>
                  </a:lnTo>
                  <a:lnTo>
                    <a:pt x="5" y="1437"/>
                  </a:lnTo>
                  <a:lnTo>
                    <a:pt x="0" y="1529"/>
                  </a:lnTo>
                  <a:lnTo>
                    <a:pt x="5" y="1622"/>
                  </a:lnTo>
                  <a:lnTo>
                    <a:pt x="17" y="1706"/>
                  </a:lnTo>
                  <a:lnTo>
                    <a:pt x="39" y="1790"/>
                  </a:lnTo>
                  <a:lnTo>
                    <a:pt x="63" y="1870"/>
                  </a:lnTo>
                  <a:lnTo>
                    <a:pt x="102" y="1951"/>
                  </a:lnTo>
                  <a:lnTo>
                    <a:pt x="147" y="2026"/>
                  </a:lnTo>
                  <a:lnTo>
                    <a:pt x="202" y="2097"/>
                  </a:lnTo>
                  <a:lnTo>
                    <a:pt x="261" y="2165"/>
                  </a:lnTo>
                  <a:lnTo>
                    <a:pt x="332" y="2228"/>
                  </a:lnTo>
                  <a:lnTo>
                    <a:pt x="397" y="2279"/>
                  </a:lnTo>
                  <a:lnTo>
                    <a:pt x="468" y="2321"/>
                  </a:lnTo>
                  <a:lnTo>
                    <a:pt x="543" y="2355"/>
                  </a:lnTo>
                  <a:lnTo>
                    <a:pt x="614" y="2389"/>
                  </a:lnTo>
                  <a:lnTo>
                    <a:pt x="699" y="2410"/>
                  </a:lnTo>
                  <a:lnTo>
                    <a:pt x="778" y="2423"/>
                  </a:lnTo>
                  <a:lnTo>
                    <a:pt x="867" y="2431"/>
                  </a:lnTo>
                  <a:lnTo>
                    <a:pt x="1091" y="2431"/>
                  </a:lnTo>
                  <a:lnTo>
                    <a:pt x="1091" y="3163"/>
                  </a:lnTo>
                  <a:lnTo>
                    <a:pt x="350" y="3163"/>
                  </a:lnTo>
                  <a:lnTo>
                    <a:pt x="324" y="3163"/>
                  </a:lnTo>
                  <a:lnTo>
                    <a:pt x="295" y="3167"/>
                  </a:lnTo>
                  <a:lnTo>
                    <a:pt x="269" y="3175"/>
                  </a:lnTo>
                  <a:lnTo>
                    <a:pt x="244" y="3184"/>
                  </a:lnTo>
                  <a:lnTo>
                    <a:pt x="224" y="3192"/>
                  </a:lnTo>
                  <a:lnTo>
                    <a:pt x="202" y="3205"/>
                  </a:lnTo>
                  <a:lnTo>
                    <a:pt x="160" y="3242"/>
                  </a:lnTo>
                  <a:lnTo>
                    <a:pt x="123" y="3284"/>
                  </a:lnTo>
                  <a:lnTo>
                    <a:pt x="110" y="3305"/>
                  </a:lnTo>
                  <a:lnTo>
                    <a:pt x="102" y="3326"/>
                  </a:lnTo>
                  <a:lnTo>
                    <a:pt x="94" y="3352"/>
                  </a:lnTo>
                  <a:lnTo>
                    <a:pt x="84" y="3373"/>
                  </a:lnTo>
                  <a:lnTo>
                    <a:pt x="81" y="3432"/>
                  </a:lnTo>
                  <a:lnTo>
                    <a:pt x="84" y="3482"/>
                  </a:lnTo>
                  <a:lnTo>
                    <a:pt x="94" y="3508"/>
                  </a:lnTo>
                  <a:lnTo>
                    <a:pt x="102" y="3534"/>
                  </a:lnTo>
                  <a:lnTo>
                    <a:pt x="110" y="3558"/>
                  </a:lnTo>
                  <a:lnTo>
                    <a:pt x="123" y="3579"/>
                  </a:lnTo>
                  <a:lnTo>
                    <a:pt x="139" y="3600"/>
                  </a:lnTo>
                  <a:lnTo>
                    <a:pt x="160" y="3621"/>
                  </a:lnTo>
                  <a:lnTo>
                    <a:pt x="202" y="3655"/>
                  </a:lnTo>
                  <a:lnTo>
                    <a:pt x="224" y="3668"/>
                  </a:lnTo>
                  <a:lnTo>
                    <a:pt x="244" y="3676"/>
                  </a:lnTo>
                  <a:lnTo>
                    <a:pt x="269" y="3685"/>
                  </a:lnTo>
                  <a:lnTo>
                    <a:pt x="295" y="3693"/>
                  </a:lnTo>
                  <a:lnTo>
                    <a:pt x="350" y="3698"/>
                  </a:lnTo>
                  <a:lnTo>
                    <a:pt x="1091" y="3698"/>
                  </a:lnTo>
                  <a:lnTo>
                    <a:pt x="1091" y="4059"/>
                  </a:lnTo>
                  <a:lnTo>
                    <a:pt x="1094" y="4111"/>
                  </a:lnTo>
                  <a:lnTo>
                    <a:pt x="1102" y="4132"/>
                  </a:lnTo>
                  <a:lnTo>
                    <a:pt x="1112" y="4157"/>
                  </a:lnTo>
                  <a:lnTo>
                    <a:pt x="1120" y="4178"/>
                  </a:lnTo>
                  <a:lnTo>
                    <a:pt x="1136" y="4202"/>
                  </a:lnTo>
                  <a:lnTo>
                    <a:pt x="1154" y="4223"/>
                  </a:lnTo>
                  <a:lnTo>
                    <a:pt x="1170" y="4244"/>
                  </a:lnTo>
                  <a:lnTo>
                    <a:pt x="1212" y="4278"/>
                  </a:lnTo>
                  <a:lnTo>
                    <a:pt x="1233" y="4291"/>
                  </a:lnTo>
                  <a:lnTo>
                    <a:pt x="1255" y="4304"/>
                  </a:lnTo>
                  <a:lnTo>
                    <a:pt x="1310" y="4317"/>
                  </a:lnTo>
                  <a:lnTo>
                    <a:pt x="1360" y="4320"/>
                  </a:lnTo>
                  <a:lnTo>
                    <a:pt x="1410" y="4317"/>
                  </a:lnTo>
                  <a:lnTo>
                    <a:pt x="1461" y="4304"/>
                  </a:lnTo>
                  <a:lnTo>
                    <a:pt x="1485" y="4291"/>
                  </a:lnTo>
                  <a:lnTo>
                    <a:pt x="1506" y="4278"/>
                  </a:lnTo>
                  <a:lnTo>
                    <a:pt x="1548" y="4244"/>
                  </a:lnTo>
                  <a:lnTo>
                    <a:pt x="1566" y="4223"/>
                  </a:lnTo>
                  <a:lnTo>
                    <a:pt x="1582" y="4202"/>
                  </a:lnTo>
                  <a:lnTo>
                    <a:pt x="1595" y="4178"/>
                  </a:lnTo>
                  <a:lnTo>
                    <a:pt x="1603" y="4157"/>
                  </a:lnTo>
                  <a:lnTo>
                    <a:pt x="1613" y="4132"/>
                  </a:lnTo>
                  <a:lnTo>
                    <a:pt x="1621" y="4111"/>
                  </a:lnTo>
                  <a:lnTo>
                    <a:pt x="1624" y="4059"/>
                  </a:lnTo>
                  <a:lnTo>
                    <a:pt x="1624" y="3698"/>
                  </a:lnTo>
                  <a:lnTo>
                    <a:pt x="1856" y="3698"/>
                  </a:lnTo>
                  <a:lnTo>
                    <a:pt x="1940" y="3689"/>
                  </a:lnTo>
                  <a:lnTo>
                    <a:pt x="2025" y="3676"/>
                  </a:lnTo>
                  <a:lnTo>
                    <a:pt x="2101" y="3655"/>
                  </a:lnTo>
                  <a:lnTo>
                    <a:pt x="2179" y="3626"/>
                  </a:lnTo>
                  <a:lnTo>
                    <a:pt x="2252" y="3589"/>
                  </a:lnTo>
                  <a:lnTo>
                    <a:pt x="2323" y="3542"/>
                  </a:lnTo>
                  <a:lnTo>
                    <a:pt x="2386" y="3495"/>
                  </a:lnTo>
                  <a:lnTo>
                    <a:pt x="2448" y="3436"/>
                  </a:lnTo>
                  <a:lnTo>
                    <a:pt x="2453" y="3432"/>
                  </a:lnTo>
                  <a:lnTo>
                    <a:pt x="2516" y="3365"/>
                  </a:lnTo>
                  <a:lnTo>
                    <a:pt x="2568" y="3294"/>
                  </a:lnTo>
                  <a:lnTo>
                    <a:pt x="2613" y="3221"/>
                  </a:lnTo>
                  <a:lnTo>
                    <a:pt x="2651" y="3141"/>
                  </a:lnTo>
                  <a:lnTo>
                    <a:pt x="2680" y="3062"/>
                  </a:lnTo>
                  <a:lnTo>
                    <a:pt x="2701" y="2978"/>
                  </a:lnTo>
                  <a:lnTo>
                    <a:pt x="2714" y="2890"/>
                  </a:lnTo>
                  <a:lnTo>
                    <a:pt x="2719" y="2796"/>
                  </a:lnTo>
                  <a:lnTo>
                    <a:pt x="2719" y="2793"/>
                  </a:lnTo>
                  <a:lnTo>
                    <a:pt x="2714" y="2700"/>
                  </a:lnTo>
                  <a:lnTo>
                    <a:pt x="2701" y="2616"/>
                  </a:lnTo>
                  <a:close/>
                  <a:moveTo>
                    <a:pt x="1175" y="1893"/>
                  </a:moveTo>
                  <a:lnTo>
                    <a:pt x="956" y="1893"/>
                  </a:lnTo>
                  <a:lnTo>
                    <a:pt x="922" y="1889"/>
                  </a:lnTo>
                  <a:lnTo>
                    <a:pt x="891" y="1885"/>
                  </a:lnTo>
                  <a:lnTo>
                    <a:pt x="851" y="1872"/>
                  </a:lnTo>
                  <a:lnTo>
                    <a:pt x="820" y="1859"/>
                  </a:lnTo>
                  <a:lnTo>
                    <a:pt x="794" y="1848"/>
                  </a:lnTo>
                  <a:lnTo>
                    <a:pt x="764" y="1830"/>
                  </a:lnTo>
                  <a:lnTo>
                    <a:pt x="738" y="1809"/>
                  </a:lnTo>
                  <a:lnTo>
                    <a:pt x="711" y="1785"/>
                  </a:lnTo>
                  <a:lnTo>
                    <a:pt x="680" y="1759"/>
                  </a:lnTo>
                  <a:lnTo>
                    <a:pt x="659" y="1730"/>
                  </a:lnTo>
                  <a:lnTo>
                    <a:pt x="641" y="1696"/>
                  </a:lnTo>
                  <a:lnTo>
                    <a:pt x="624" y="1667"/>
                  </a:lnTo>
                  <a:lnTo>
                    <a:pt x="611" y="1633"/>
                  </a:lnTo>
                  <a:lnTo>
                    <a:pt x="603" y="1599"/>
                  </a:lnTo>
                  <a:lnTo>
                    <a:pt x="598" y="1566"/>
                  </a:lnTo>
                  <a:lnTo>
                    <a:pt x="598" y="1529"/>
                  </a:lnTo>
                  <a:lnTo>
                    <a:pt x="598" y="1492"/>
                  </a:lnTo>
                  <a:lnTo>
                    <a:pt x="603" y="1458"/>
                  </a:lnTo>
                  <a:lnTo>
                    <a:pt x="611" y="1424"/>
                  </a:lnTo>
                  <a:lnTo>
                    <a:pt x="624" y="1390"/>
                  </a:lnTo>
                  <a:lnTo>
                    <a:pt x="641" y="1353"/>
                  </a:lnTo>
                  <a:lnTo>
                    <a:pt x="659" y="1322"/>
                  </a:lnTo>
                  <a:lnTo>
                    <a:pt x="680" y="1293"/>
                  </a:lnTo>
                  <a:lnTo>
                    <a:pt x="711" y="1269"/>
                  </a:lnTo>
                  <a:lnTo>
                    <a:pt x="738" y="1243"/>
                  </a:lnTo>
                  <a:lnTo>
                    <a:pt x="764" y="1227"/>
                  </a:lnTo>
                  <a:lnTo>
                    <a:pt x="794" y="1206"/>
                  </a:lnTo>
                  <a:lnTo>
                    <a:pt x="820" y="1189"/>
                  </a:lnTo>
                  <a:lnTo>
                    <a:pt x="851" y="1176"/>
                  </a:lnTo>
                  <a:lnTo>
                    <a:pt x="891" y="1168"/>
                  </a:lnTo>
                  <a:lnTo>
                    <a:pt x="922" y="1165"/>
                  </a:lnTo>
                  <a:lnTo>
                    <a:pt x="956" y="1160"/>
                  </a:lnTo>
                  <a:lnTo>
                    <a:pt x="1175" y="1160"/>
                  </a:lnTo>
                  <a:lnTo>
                    <a:pt x="1175" y="1893"/>
                  </a:lnTo>
                  <a:close/>
                  <a:moveTo>
                    <a:pt x="2221" y="2780"/>
                  </a:moveTo>
                  <a:lnTo>
                    <a:pt x="2221" y="2783"/>
                  </a:lnTo>
                  <a:lnTo>
                    <a:pt x="2221" y="2822"/>
                  </a:lnTo>
                  <a:lnTo>
                    <a:pt x="2218" y="2856"/>
                  </a:lnTo>
                  <a:lnTo>
                    <a:pt x="2205" y="2893"/>
                  </a:lnTo>
                  <a:lnTo>
                    <a:pt x="2197" y="2927"/>
                  </a:lnTo>
                  <a:lnTo>
                    <a:pt x="2183" y="2957"/>
                  </a:lnTo>
                  <a:lnTo>
                    <a:pt x="2167" y="2986"/>
                  </a:lnTo>
                  <a:lnTo>
                    <a:pt x="2142" y="3015"/>
                  </a:lnTo>
                  <a:lnTo>
                    <a:pt x="2118" y="3044"/>
                  </a:lnTo>
                  <a:lnTo>
                    <a:pt x="2094" y="3070"/>
                  </a:lnTo>
                  <a:lnTo>
                    <a:pt x="2072" y="3088"/>
                  </a:lnTo>
                  <a:lnTo>
                    <a:pt x="2047" y="3104"/>
                  </a:lnTo>
                  <a:lnTo>
                    <a:pt x="2020" y="3122"/>
                  </a:lnTo>
                  <a:lnTo>
                    <a:pt x="1988" y="3133"/>
                  </a:lnTo>
                  <a:lnTo>
                    <a:pt x="1956" y="3143"/>
                  </a:lnTo>
                  <a:lnTo>
                    <a:pt x="1928" y="3146"/>
                  </a:lnTo>
                  <a:lnTo>
                    <a:pt x="1896" y="3151"/>
                  </a:lnTo>
                  <a:lnTo>
                    <a:pt x="1698" y="3151"/>
                  </a:lnTo>
                  <a:lnTo>
                    <a:pt x="1698" y="2418"/>
                  </a:lnTo>
                  <a:lnTo>
                    <a:pt x="1896" y="2418"/>
                  </a:lnTo>
                  <a:lnTo>
                    <a:pt x="1923" y="2421"/>
                  </a:lnTo>
                  <a:lnTo>
                    <a:pt x="1956" y="2426"/>
                  </a:lnTo>
                  <a:lnTo>
                    <a:pt x="1988" y="2434"/>
                  </a:lnTo>
                  <a:lnTo>
                    <a:pt x="2020" y="2447"/>
                  </a:lnTo>
                  <a:lnTo>
                    <a:pt x="2047" y="2460"/>
                  </a:lnTo>
                  <a:lnTo>
                    <a:pt x="2072" y="2481"/>
                  </a:lnTo>
                  <a:lnTo>
                    <a:pt x="2094" y="2497"/>
                  </a:lnTo>
                  <a:lnTo>
                    <a:pt x="2118" y="2522"/>
                  </a:lnTo>
                  <a:lnTo>
                    <a:pt x="2142" y="2551"/>
                  </a:lnTo>
                  <a:lnTo>
                    <a:pt x="2167" y="2582"/>
                  </a:lnTo>
                  <a:lnTo>
                    <a:pt x="2183" y="2611"/>
                  </a:lnTo>
                  <a:lnTo>
                    <a:pt x="2197" y="2640"/>
                  </a:lnTo>
                  <a:lnTo>
                    <a:pt x="2210" y="2674"/>
                  </a:lnTo>
                  <a:lnTo>
                    <a:pt x="2218" y="2708"/>
                  </a:lnTo>
                  <a:lnTo>
                    <a:pt x="2221" y="2746"/>
                  </a:lnTo>
                  <a:lnTo>
                    <a:pt x="2221" y="278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30" tIns="44814" rIns="44814" bIns="8963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91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75" spc="-4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3CF2F4C7-8240-4E17-998A-6F65E06EF892}"/>
                </a:ext>
              </a:extLst>
            </p:cNvPr>
            <p:cNvGrpSpPr/>
            <p:nvPr/>
          </p:nvGrpSpPr>
          <p:grpSpPr>
            <a:xfrm>
              <a:off x="3171353" y="5521163"/>
              <a:ext cx="968599" cy="873018"/>
              <a:chOff x="3171353" y="5521163"/>
              <a:chExt cx="968599" cy="873018"/>
            </a:xfrm>
          </p:grpSpPr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5FCA794-490D-4D83-90A6-BC7286E47B8E}"/>
                  </a:ext>
                </a:extLst>
              </p:cNvPr>
              <p:cNvSpPr txBox="1"/>
              <p:nvPr/>
            </p:nvSpPr>
            <p:spPr>
              <a:xfrm>
                <a:off x="3171353" y="6227982"/>
                <a:ext cx="968599" cy="1661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914016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1175" kern="0" dirty="0">
                    <a:gradFill>
                      <a:gsLst>
                        <a:gs pos="2917">
                          <a:srgbClr val="353535"/>
                        </a:gs>
                        <a:gs pos="32000">
                          <a:srgbClr val="353535"/>
                        </a:gs>
                      </a:gsLst>
                      <a:lin ang="5400000" scaled="0"/>
                    </a:gradFill>
                    <a:latin typeface="Segoe UI Semilight"/>
                  </a:rPr>
                  <a:t>Smart meters</a:t>
                </a: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8F11EE9D-932B-42F0-88BD-5D94327E9545}"/>
                  </a:ext>
                </a:extLst>
              </p:cNvPr>
              <p:cNvSpPr/>
              <p:nvPr/>
            </p:nvSpPr>
            <p:spPr bwMode="auto">
              <a:xfrm>
                <a:off x="3520315" y="5521163"/>
                <a:ext cx="269077" cy="677391"/>
              </a:xfrm>
              <a:custGeom>
                <a:avLst/>
                <a:gdLst>
                  <a:gd name="connsiteX0" fmla="*/ 147140 w 269077"/>
                  <a:gd name="connsiteY0" fmla="*/ 177466 h 677391"/>
                  <a:gd name="connsiteX1" fmla="*/ 146522 w 269077"/>
                  <a:gd name="connsiteY1" fmla="*/ 177635 h 677391"/>
                  <a:gd name="connsiteX2" fmla="*/ 145737 w 269077"/>
                  <a:gd name="connsiteY2" fmla="*/ 177915 h 677391"/>
                  <a:gd name="connsiteX3" fmla="*/ 133670 w 269077"/>
                  <a:gd name="connsiteY3" fmla="*/ 183640 h 677391"/>
                  <a:gd name="connsiteX4" fmla="*/ 121324 w 269077"/>
                  <a:gd name="connsiteY4" fmla="*/ 179038 h 677391"/>
                  <a:gd name="connsiteX5" fmla="*/ 120594 w 269077"/>
                  <a:gd name="connsiteY5" fmla="*/ 178757 h 677391"/>
                  <a:gd name="connsiteX6" fmla="*/ 119752 w 269077"/>
                  <a:gd name="connsiteY6" fmla="*/ 178645 h 677391"/>
                  <a:gd name="connsiteX7" fmla="*/ 119079 w 269077"/>
                  <a:gd name="connsiteY7" fmla="*/ 178645 h 677391"/>
                  <a:gd name="connsiteX8" fmla="*/ 118237 w 269077"/>
                  <a:gd name="connsiteY8" fmla="*/ 178757 h 677391"/>
                  <a:gd name="connsiteX9" fmla="*/ 117451 w 269077"/>
                  <a:gd name="connsiteY9" fmla="*/ 179038 h 677391"/>
                  <a:gd name="connsiteX10" fmla="*/ 116778 w 269077"/>
                  <a:gd name="connsiteY10" fmla="*/ 179374 h 677391"/>
                  <a:gd name="connsiteX11" fmla="*/ 116160 w 269077"/>
                  <a:gd name="connsiteY11" fmla="*/ 179711 h 677391"/>
                  <a:gd name="connsiteX12" fmla="*/ 115543 w 269077"/>
                  <a:gd name="connsiteY12" fmla="*/ 180385 h 677391"/>
                  <a:gd name="connsiteX13" fmla="*/ 106564 w 269077"/>
                  <a:gd name="connsiteY13" fmla="*/ 190038 h 677391"/>
                  <a:gd name="connsiteX14" fmla="*/ 93319 w 269077"/>
                  <a:gd name="connsiteY14" fmla="*/ 190487 h 677391"/>
                  <a:gd name="connsiteX15" fmla="*/ 92365 w 269077"/>
                  <a:gd name="connsiteY15" fmla="*/ 190599 h 677391"/>
                  <a:gd name="connsiteX16" fmla="*/ 91747 w 269077"/>
                  <a:gd name="connsiteY16" fmla="*/ 190767 h 677391"/>
                  <a:gd name="connsiteX17" fmla="*/ 91018 w 269077"/>
                  <a:gd name="connsiteY17" fmla="*/ 191048 h 677391"/>
                  <a:gd name="connsiteX18" fmla="*/ 90288 w 269077"/>
                  <a:gd name="connsiteY18" fmla="*/ 191553 h 677391"/>
                  <a:gd name="connsiteX19" fmla="*/ 90401 w 269077"/>
                  <a:gd name="connsiteY19" fmla="*/ 191553 h 677391"/>
                  <a:gd name="connsiteX20" fmla="*/ 89783 w 269077"/>
                  <a:gd name="connsiteY20" fmla="*/ 192002 h 677391"/>
                  <a:gd name="connsiteX21" fmla="*/ 89166 w 269077"/>
                  <a:gd name="connsiteY21" fmla="*/ 192563 h 677391"/>
                  <a:gd name="connsiteX22" fmla="*/ 88885 w 269077"/>
                  <a:gd name="connsiteY22" fmla="*/ 193180 h 677391"/>
                  <a:gd name="connsiteX23" fmla="*/ 88492 w 269077"/>
                  <a:gd name="connsiteY23" fmla="*/ 193910 h 677391"/>
                  <a:gd name="connsiteX24" fmla="*/ 84003 w 269077"/>
                  <a:gd name="connsiteY24" fmla="*/ 206425 h 677391"/>
                  <a:gd name="connsiteX25" fmla="*/ 71880 w 269077"/>
                  <a:gd name="connsiteY25" fmla="*/ 211925 h 677391"/>
                  <a:gd name="connsiteX26" fmla="*/ 71151 w 269077"/>
                  <a:gd name="connsiteY26" fmla="*/ 212262 h 677391"/>
                  <a:gd name="connsiteX27" fmla="*/ 70590 w 269077"/>
                  <a:gd name="connsiteY27" fmla="*/ 212711 h 677391"/>
                  <a:gd name="connsiteX28" fmla="*/ 70084 w 269077"/>
                  <a:gd name="connsiteY28" fmla="*/ 213272 h 677391"/>
                  <a:gd name="connsiteX29" fmla="*/ 69636 w 269077"/>
                  <a:gd name="connsiteY29" fmla="*/ 213889 h 677391"/>
                  <a:gd name="connsiteX30" fmla="*/ 69187 w 269077"/>
                  <a:gd name="connsiteY30" fmla="*/ 214619 h 677391"/>
                  <a:gd name="connsiteX31" fmla="*/ 68906 w 269077"/>
                  <a:gd name="connsiteY31" fmla="*/ 215348 h 677391"/>
                  <a:gd name="connsiteX32" fmla="*/ 68794 w 269077"/>
                  <a:gd name="connsiteY32" fmla="*/ 216078 h 677391"/>
                  <a:gd name="connsiteX33" fmla="*/ 68738 w 269077"/>
                  <a:gd name="connsiteY33" fmla="*/ 216808 h 677391"/>
                  <a:gd name="connsiteX34" fmla="*/ 69355 w 269077"/>
                  <a:gd name="connsiteY34" fmla="*/ 229996 h 677391"/>
                  <a:gd name="connsiteX35" fmla="*/ 60375 w 269077"/>
                  <a:gd name="connsiteY35" fmla="*/ 239649 h 677391"/>
                  <a:gd name="connsiteX36" fmla="*/ 59870 w 269077"/>
                  <a:gd name="connsiteY36" fmla="*/ 240210 h 677391"/>
                  <a:gd name="connsiteX37" fmla="*/ 59421 w 269077"/>
                  <a:gd name="connsiteY37" fmla="*/ 241052 h 677391"/>
                  <a:gd name="connsiteX38" fmla="*/ 59141 w 269077"/>
                  <a:gd name="connsiteY38" fmla="*/ 241670 h 677391"/>
                  <a:gd name="connsiteX39" fmla="*/ 58972 w 269077"/>
                  <a:gd name="connsiteY39" fmla="*/ 242399 h 677391"/>
                  <a:gd name="connsiteX40" fmla="*/ 58860 w 269077"/>
                  <a:gd name="connsiteY40" fmla="*/ 243185 h 677391"/>
                  <a:gd name="connsiteX41" fmla="*/ 58972 w 269077"/>
                  <a:gd name="connsiteY41" fmla="*/ 243914 h 677391"/>
                  <a:gd name="connsiteX42" fmla="*/ 59028 w 269077"/>
                  <a:gd name="connsiteY42" fmla="*/ 244756 h 677391"/>
                  <a:gd name="connsiteX43" fmla="*/ 59421 w 269077"/>
                  <a:gd name="connsiteY43" fmla="*/ 245430 h 677391"/>
                  <a:gd name="connsiteX44" fmla="*/ 65034 w 269077"/>
                  <a:gd name="connsiteY44" fmla="*/ 257496 h 677391"/>
                  <a:gd name="connsiteX45" fmla="*/ 60375 w 269077"/>
                  <a:gd name="connsiteY45" fmla="*/ 269787 h 677391"/>
                  <a:gd name="connsiteX46" fmla="*/ 60151 w 269077"/>
                  <a:gd name="connsiteY46" fmla="*/ 270572 h 677391"/>
                  <a:gd name="connsiteX47" fmla="*/ 60039 w 269077"/>
                  <a:gd name="connsiteY47" fmla="*/ 271414 h 677391"/>
                  <a:gd name="connsiteX48" fmla="*/ 60039 w 269077"/>
                  <a:gd name="connsiteY48" fmla="*/ 272144 h 677391"/>
                  <a:gd name="connsiteX49" fmla="*/ 60207 w 269077"/>
                  <a:gd name="connsiteY49" fmla="*/ 272817 h 677391"/>
                  <a:gd name="connsiteX50" fmla="*/ 60488 w 269077"/>
                  <a:gd name="connsiteY50" fmla="*/ 273659 h 677391"/>
                  <a:gd name="connsiteX51" fmla="*/ 60768 w 269077"/>
                  <a:gd name="connsiteY51" fmla="*/ 274389 h 677391"/>
                  <a:gd name="connsiteX52" fmla="*/ 61217 w 269077"/>
                  <a:gd name="connsiteY52" fmla="*/ 274950 h 677391"/>
                  <a:gd name="connsiteX53" fmla="*/ 61666 w 269077"/>
                  <a:gd name="connsiteY53" fmla="*/ 275567 h 677391"/>
                  <a:gd name="connsiteX54" fmla="*/ 71488 w 269077"/>
                  <a:gd name="connsiteY54" fmla="*/ 284434 h 677391"/>
                  <a:gd name="connsiteX55" fmla="*/ 71993 w 269077"/>
                  <a:gd name="connsiteY55" fmla="*/ 297679 h 677391"/>
                  <a:gd name="connsiteX56" fmla="*/ 72049 w 269077"/>
                  <a:gd name="connsiteY56" fmla="*/ 298521 h 677391"/>
                  <a:gd name="connsiteX57" fmla="*/ 72217 w 269077"/>
                  <a:gd name="connsiteY57" fmla="*/ 299138 h 677391"/>
                  <a:gd name="connsiteX58" fmla="*/ 72610 w 269077"/>
                  <a:gd name="connsiteY58" fmla="*/ 299868 h 677391"/>
                  <a:gd name="connsiteX59" fmla="*/ 72947 w 269077"/>
                  <a:gd name="connsiteY59" fmla="*/ 300598 h 677391"/>
                  <a:gd name="connsiteX60" fmla="*/ 73508 w 269077"/>
                  <a:gd name="connsiteY60" fmla="*/ 301159 h 677391"/>
                  <a:gd name="connsiteX61" fmla="*/ 74125 w 269077"/>
                  <a:gd name="connsiteY61" fmla="*/ 301664 h 677391"/>
                  <a:gd name="connsiteX62" fmla="*/ 74743 w 269077"/>
                  <a:gd name="connsiteY62" fmla="*/ 302057 h 677391"/>
                  <a:gd name="connsiteX63" fmla="*/ 75416 w 269077"/>
                  <a:gd name="connsiteY63" fmla="*/ 302393 h 677391"/>
                  <a:gd name="connsiteX64" fmla="*/ 87875 w 269077"/>
                  <a:gd name="connsiteY64" fmla="*/ 306995 h 677391"/>
                  <a:gd name="connsiteX65" fmla="*/ 93487 w 269077"/>
                  <a:gd name="connsiteY65" fmla="*/ 318837 h 677391"/>
                  <a:gd name="connsiteX66" fmla="*/ 93824 w 269077"/>
                  <a:gd name="connsiteY66" fmla="*/ 319567 h 677391"/>
                  <a:gd name="connsiteX67" fmla="*/ 94273 w 269077"/>
                  <a:gd name="connsiteY67" fmla="*/ 320240 h 677391"/>
                  <a:gd name="connsiteX68" fmla="*/ 94834 w 269077"/>
                  <a:gd name="connsiteY68" fmla="*/ 320857 h 677391"/>
                  <a:gd name="connsiteX69" fmla="*/ 95452 w 269077"/>
                  <a:gd name="connsiteY69" fmla="*/ 321194 h 677391"/>
                  <a:gd name="connsiteX70" fmla="*/ 96181 w 269077"/>
                  <a:gd name="connsiteY70" fmla="*/ 321587 h 677391"/>
                  <a:gd name="connsiteX71" fmla="*/ 96911 w 269077"/>
                  <a:gd name="connsiteY71" fmla="*/ 321868 h 677391"/>
                  <a:gd name="connsiteX72" fmla="*/ 97640 w 269077"/>
                  <a:gd name="connsiteY72" fmla="*/ 321924 h 677391"/>
                  <a:gd name="connsiteX73" fmla="*/ 98426 w 269077"/>
                  <a:gd name="connsiteY73" fmla="*/ 321924 h 677391"/>
                  <a:gd name="connsiteX74" fmla="*/ 111671 w 269077"/>
                  <a:gd name="connsiteY74" fmla="*/ 321363 h 677391"/>
                  <a:gd name="connsiteX75" fmla="*/ 121492 w 269077"/>
                  <a:gd name="connsiteY75" fmla="*/ 330454 h 677391"/>
                  <a:gd name="connsiteX76" fmla="*/ 122053 w 269077"/>
                  <a:gd name="connsiteY76" fmla="*/ 330959 h 677391"/>
                  <a:gd name="connsiteX77" fmla="*/ 122839 w 269077"/>
                  <a:gd name="connsiteY77" fmla="*/ 331352 h 677391"/>
                  <a:gd name="connsiteX78" fmla="*/ 123512 w 269077"/>
                  <a:gd name="connsiteY78" fmla="*/ 331521 h 677391"/>
                  <a:gd name="connsiteX79" fmla="*/ 124186 w 269077"/>
                  <a:gd name="connsiteY79" fmla="*/ 331801 h 677391"/>
                  <a:gd name="connsiteX80" fmla="*/ 125028 w 269077"/>
                  <a:gd name="connsiteY80" fmla="*/ 331801 h 677391"/>
                  <a:gd name="connsiteX81" fmla="*/ 125813 w 269077"/>
                  <a:gd name="connsiteY81" fmla="*/ 331801 h 677391"/>
                  <a:gd name="connsiteX82" fmla="*/ 126543 w 269077"/>
                  <a:gd name="connsiteY82" fmla="*/ 331577 h 677391"/>
                  <a:gd name="connsiteX83" fmla="*/ 127273 w 269077"/>
                  <a:gd name="connsiteY83" fmla="*/ 331352 h 677391"/>
                  <a:gd name="connsiteX84" fmla="*/ 139395 w 269077"/>
                  <a:gd name="connsiteY84" fmla="*/ 325740 h 677391"/>
                  <a:gd name="connsiteX85" fmla="*/ 151798 w 269077"/>
                  <a:gd name="connsiteY85" fmla="*/ 330454 h 677391"/>
                  <a:gd name="connsiteX86" fmla="*/ 152584 w 269077"/>
                  <a:gd name="connsiteY86" fmla="*/ 330623 h 677391"/>
                  <a:gd name="connsiteX87" fmla="*/ 153425 w 269077"/>
                  <a:gd name="connsiteY87" fmla="*/ 330679 h 677391"/>
                  <a:gd name="connsiteX88" fmla="*/ 154043 w 269077"/>
                  <a:gd name="connsiteY88" fmla="*/ 330679 h 677391"/>
                  <a:gd name="connsiteX89" fmla="*/ 154828 w 269077"/>
                  <a:gd name="connsiteY89" fmla="*/ 330510 h 677391"/>
                  <a:gd name="connsiteX90" fmla="*/ 155670 w 269077"/>
                  <a:gd name="connsiteY90" fmla="*/ 330342 h 677391"/>
                  <a:gd name="connsiteX91" fmla="*/ 156288 w 269077"/>
                  <a:gd name="connsiteY91" fmla="*/ 330061 h 677391"/>
                  <a:gd name="connsiteX92" fmla="*/ 156905 w 269077"/>
                  <a:gd name="connsiteY92" fmla="*/ 329500 h 677391"/>
                  <a:gd name="connsiteX93" fmla="*/ 157466 w 269077"/>
                  <a:gd name="connsiteY93" fmla="*/ 328995 h 677391"/>
                  <a:gd name="connsiteX94" fmla="*/ 166502 w 269077"/>
                  <a:gd name="connsiteY94" fmla="*/ 319230 h 677391"/>
                  <a:gd name="connsiteX95" fmla="*/ 179803 w 269077"/>
                  <a:gd name="connsiteY95" fmla="*/ 318781 h 677391"/>
                  <a:gd name="connsiteX96" fmla="*/ 180588 w 269077"/>
                  <a:gd name="connsiteY96" fmla="*/ 318781 h 677391"/>
                  <a:gd name="connsiteX97" fmla="*/ 181262 w 269077"/>
                  <a:gd name="connsiteY97" fmla="*/ 318613 h 677391"/>
                  <a:gd name="connsiteX98" fmla="*/ 182047 w 269077"/>
                  <a:gd name="connsiteY98" fmla="*/ 318220 h 677391"/>
                  <a:gd name="connsiteX99" fmla="*/ 182665 w 269077"/>
                  <a:gd name="connsiteY99" fmla="*/ 317771 h 677391"/>
                  <a:gd name="connsiteX100" fmla="*/ 183226 w 269077"/>
                  <a:gd name="connsiteY100" fmla="*/ 317322 h 677391"/>
                  <a:gd name="connsiteX101" fmla="*/ 183787 w 269077"/>
                  <a:gd name="connsiteY101" fmla="*/ 316761 h 677391"/>
                  <a:gd name="connsiteX102" fmla="*/ 184236 w 269077"/>
                  <a:gd name="connsiteY102" fmla="*/ 316031 h 677391"/>
                  <a:gd name="connsiteX103" fmla="*/ 184517 w 269077"/>
                  <a:gd name="connsiteY103" fmla="*/ 315414 h 677391"/>
                  <a:gd name="connsiteX104" fmla="*/ 189119 w 269077"/>
                  <a:gd name="connsiteY104" fmla="*/ 302955 h 677391"/>
                  <a:gd name="connsiteX105" fmla="*/ 201241 w 269077"/>
                  <a:gd name="connsiteY105" fmla="*/ 297511 h 677391"/>
                  <a:gd name="connsiteX106" fmla="*/ 201915 w 269077"/>
                  <a:gd name="connsiteY106" fmla="*/ 297174 h 677391"/>
                  <a:gd name="connsiteX107" fmla="*/ 202588 w 269077"/>
                  <a:gd name="connsiteY107" fmla="*/ 296613 h 677391"/>
                  <a:gd name="connsiteX108" fmla="*/ 203037 w 269077"/>
                  <a:gd name="connsiteY108" fmla="*/ 296052 h 677391"/>
                  <a:gd name="connsiteX109" fmla="*/ 203486 w 269077"/>
                  <a:gd name="connsiteY109" fmla="*/ 295547 h 677391"/>
                  <a:gd name="connsiteX110" fmla="*/ 203542 w 269077"/>
                  <a:gd name="connsiteY110" fmla="*/ 295547 h 677391"/>
                  <a:gd name="connsiteX111" fmla="*/ 203823 w 269077"/>
                  <a:gd name="connsiteY111" fmla="*/ 294705 h 677391"/>
                  <a:gd name="connsiteX112" fmla="*/ 204103 w 269077"/>
                  <a:gd name="connsiteY112" fmla="*/ 294087 h 677391"/>
                  <a:gd name="connsiteX113" fmla="*/ 204216 w 269077"/>
                  <a:gd name="connsiteY113" fmla="*/ 293302 h 677391"/>
                  <a:gd name="connsiteX114" fmla="*/ 204272 w 269077"/>
                  <a:gd name="connsiteY114" fmla="*/ 292572 h 677391"/>
                  <a:gd name="connsiteX115" fmla="*/ 203654 w 269077"/>
                  <a:gd name="connsiteY115" fmla="*/ 279271 h 677391"/>
                  <a:gd name="connsiteX116" fmla="*/ 212802 w 269077"/>
                  <a:gd name="connsiteY116" fmla="*/ 269618 h 677391"/>
                  <a:gd name="connsiteX117" fmla="*/ 213251 w 269077"/>
                  <a:gd name="connsiteY117" fmla="*/ 269057 h 677391"/>
                  <a:gd name="connsiteX118" fmla="*/ 213700 w 269077"/>
                  <a:gd name="connsiteY118" fmla="*/ 268440 h 677391"/>
                  <a:gd name="connsiteX119" fmla="*/ 213869 w 269077"/>
                  <a:gd name="connsiteY119" fmla="*/ 267710 h 677391"/>
                  <a:gd name="connsiteX120" fmla="*/ 214037 w 269077"/>
                  <a:gd name="connsiteY120" fmla="*/ 266868 h 677391"/>
                  <a:gd name="connsiteX121" fmla="*/ 214149 w 269077"/>
                  <a:gd name="connsiteY121" fmla="*/ 266083 h 677391"/>
                  <a:gd name="connsiteX122" fmla="*/ 214037 w 269077"/>
                  <a:gd name="connsiteY122" fmla="*/ 265353 h 677391"/>
                  <a:gd name="connsiteX123" fmla="*/ 213869 w 269077"/>
                  <a:gd name="connsiteY123" fmla="*/ 264623 h 677391"/>
                  <a:gd name="connsiteX124" fmla="*/ 213700 w 269077"/>
                  <a:gd name="connsiteY124" fmla="*/ 263782 h 677391"/>
                  <a:gd name="connsiteX125" fmla="*/ 208200 w 269077"/>
                  <a:gd name="connsiteY125" fmla="*/ 251884 h 677391"/>
                  <a:gd name="connsiteX126" fmla="*/ 212802 w 269077"/>
                  <a:gd name="connsiteY126" fmla="*/ 239481 h 677391"/>
                  <a:gd name="connsiteX127" fmla="*/ 212971 w 269077"/>
                  <a:gd name="connsiteY127" fmla="*/ 238751 h 677391"/>
                  <a:gd name="connsiteX128" fmla="*/ 213083 w 269077"/>
                  <a:gd name="connsiteY128" fmla="*/ 238022 h 677391"/>
                  <a:gd name="connsiteX129" fmla="*/ 213083 w 269077"/>
                  <a:gd name="connsiteY129" fmla="*/ 237124 h 677391"/>
                  <a:gd name="connsiteX130" fmla="*/ 212858 w 269077"/>
                  <a:gd name="connsiteY130" fmla="*/ 236394 h 677391"/>
                  <a:gd name="connsiteX131" fmla="*/ 212690 w 269077"/>
                  <a:gd name="connsiteY131" fmla="*/ 235665 h 677391"/>
                  <a:gd name="connsiteX132" fmla="*/ 212353 w 269077"/>
                  <a:gd name="connsiteY132" fmla="*/ 234991 h 677391"/>
                  <a:gd name="connsiteX133" fmla="*/ 211904 w 269077"/>
                  <a:gd name="connsiteY133" fmla="*/ 234430 h 677391"/>
                  <a:gd name="connsiteX134" fmla="*/ 211455 w 269077"/>
                  <a:gd name="connsiteY134" fmla="*/ 233813 h 677391"/>
                  <a:gd name="connsiteX135" fmla="*/ 201466 w 269077"/>
                  <a:gd name="connsiteY135" fmla="*/ 224945 h 677391"/>
                  <a:gd name="connsiteX136" fmla="*/ 201129 w 269077"/>
                  <a:gd name="connsiteY136" fmla="*/ 211757 h 677391"/>
                  <a:gd name="connsiteX137" fmla="*/ 201017 w 269077"/>
                  <a:gd name="connsiteY137" fmla="*/ 210915 h 677391"/>
                  <a:gd name="connsiteX138" fmla="*/ 200736 w 269077"/>
                  <a:gd name="connsiteY138" fmla="*/ 210129 h 677391"/>
                  <a:gd name="connsiteX139" fmla="*/ 200512 w 269077"/>
                  <a:gd name="connsiteY139" fmla="*/ 209456 h 677391"/>
                  <a:gd name="connsiteX140" fmla="*/ 200119 w 269077"/>
                  <a:gd name="connsiteY140" fmla="*/ 208838 h 677391"/>
                  <a:gd name="connsiteX141" fmla="*/ 199614 w 269077"/>
                  <a:gd name="connsiteY141" fmla="*/ 208221 h 677391"/>
                  <a:gd name="connsiteX142" fmla="*/ 199052 w 269077"/>
                  <a:gd name="connsiteY142" fmla="*/ 207660 h 677391"/>
                  <a:gd name="connsiteX143" fmla="*/ 198435 w 269077"/>
                  <a:gd name="connsiteY143" fmla="*/ 207323 h 677391"/>
                  <a:gd name="connsiteX144" fmla="*/ 197705 w 269077"/>
                  <a:gd name="connsiteY144" fmla="*/ 206930 h 677391"/>
                  <a:gd name="connsiteX145" fmla="*/ 197593 w 269077"/>
                  <a:gd name="connsiteY145" fmla="*/ 206930 h 677391"/>
                  <a:gd name="connsiteX146" fmla="*/ 185190 w 269077"/>
                  <a:gd name="connsiteY146" fmla="*/ 202440 h 677391"/>
                  <a:gd name="connsiteX147" fmla="*/ 179634 w 269077"/>
                  <a:gd name="connsiteY147" fmla="*/ 190318 h 677391"/>
                  <a:gd name="connsiteX148" fmla="*/ 179241 w 269077"/>
                  <a:gd name="connsiteY148" fmla="*/ 189701 h 677391"/>
                  <a:gd name="connsiteX149" fmla="*/ 178792 w 269077"/>
                  <a:gd name="connsiteY149" fmla="*/ 189027 h 677391"/>
                  <a:gd name="connsiteX150" fmla="*/ 178175 w 269077"/>
                  <a:gd name="connsiteY150" fmla="*/ 188578 h 677391"/>
                  <a:gd name="connsiteX151" fmla="*/ 177558 w 269077"/>
                  <a:gd name="connsiteY151" fmla="*/ 188073 h 677391"/>
                  <a:gd name="connsiteX152" fmla="*/ 177558 w 269077"/>
                  <a:gd name="connsiteY152" fmla="*/ 187961 h 677391"/>
                  <a:gd name="connsiteX153" fmla="*/ 176828 w 269077"/>
                  <a:gd name="connsiteY153" fmla="*/ 187680 h 677391"/>
                  <a:gd name="connsiteX154" fmla="*/ 176155 w 269077"/>
                  <a:gd name="connsiteY154" fmla="*/ 187512 h 677391"/>
                  <a:gd name="connsiteX155" fmla="*/ 175369 w 269077"/>
                  <a:gd name="connsiteY155" fmla="*/ 187344 h 677391"/>
                  <a:gd name="connsiteX156" fmla="*/ 174527 w 269077"/>
                  <a:gd name="connsiteY156" fmla="*/ 187344 h 677391"/>
                  <a:gd name="connsiteX157" fmla="*/ 161282 w 269077"/>
                  <a:gd name="connsiteY157" fmla="*/ 187849 h 677391"/>
                  <a:gd name="connsiteX158" fmla="*/ 151517 w 269077"/>
                  <a:gd name="connsiteY158" fmla="*/ 178925 h 677391"/>
                  <a:gd name="connsiteX159" fmla="*/ 150956 w 269077"/>
                  <a:gd name="connsiteY159" fmla="*/ 178364 h 677391"/>
                  <a:gd name="connsiteX160" fmla="*/ 150226 w 269077"/>
                  <a:gd name="connsiteY160" fmla="*/ 178027 h 677391"/>
                  <a:gd name="connsiteX161" fmla="*/ 149609 w 269077"/>
                  <a:gd name="connsiteY161" fmla="*/ 177635 h 677391"/>
                  <a:gd name="connsiteX162" fmla="*/ 148879 w 269077"/>
                  <a:gd name="connsiteY162" fmla="*/ 177466 h 677391"/>
                  <a:gd name="connsiteX163" fmla="*/ 147982 w 269077"/>
                  <a:gd name="connsiteY163" fmla="*/ 177466 h 677391"/>
                  <a:gd name="connsiteX164" fmla="*/ 176577 w 269077"/>
                  <a:gd name="connsiteY164" fmla="*/ 81430 h 677391"/>
                  <a:gd name="connsiteX165" fmla="*/ 182682 w 269077"/>
                  <a:gd name="connsiteY165" fmla="*/ 84002 h 677391"/>
                  <a:gd name="connsiteX166" fmla="*/ 184912 w 269077"/>
                  <a:gd name="connsiteY166" fmla="*/ 91197 h 677391"/>
                  <a:gd name="connsiteX167" fmla="*/ 166908 w 269077"/>
                  <a:gd name="connsiteY167" fmla="*/ 91197 h 677391"/>
                  <a:gd name="connsiteX168" fmla="*/ 170164 w 269077"/>
                  <a:gd name="connsiteY168" fmla="*/ 84132 h 677391"/>
                  <a:gd name="connsiteX169" fmla="*/ 176577 w 269077"/>
                  <a:gd name="connsiteY169" fmla="*/ 81430 h 677391"/>
                  <a:gd name="connsiteX170" fmla="*/ 119427 w 269077"/>
                  <a:gd name="connsiteY170" fmla="*/ 81430 h 677391"/>
                  <a:gd name="connsiteX171" fmla="*/ 125532 w 269077"/>
                  <a:gd name="connsiteY171" fmla="*/ 84002 h 677391"/>
                  <a:gd name="connsiteX172" fmla="*/ 127762 w 269077"/>
                  <a:gd name="connsiteY172" fmla="*/ 91197 h 677391"/>
                  <a:gd name="connsiteX173" fmla="*/ 109758 w 269077"/>
                  <a:gd name="connsiteY173" fmla="*/ 91197 h 677391"/>
                  <a:gd name="connsiteX174" fmla="*/ 113014 w 269077"/>
                  <a:gd name="connsiteY174" fmla="*/ 84132 h 677391"/>
                  <a:gd name="connsiteX175" fmla="*/ 119427 w 269077"/>
                  <a:gd name="connsiteY175" fmla="*/ 81430 h 677391"/>
                  <a:gd name="connsiteX176" fmla="*/ 215882 w 269077"/>
                  <a:gd name="connsiteY176" fmla="*/ 77133 h 677391"/>
                  <a:gd name="connsiteX177" fmla="*/ 210640 w 269077"/>
                  <a:gd name="connsiteY177" fmla="*/ 79102 h 677391"/>
                  <a:gd name="connsiteX178" fmla="*/ 207157 w 269077"/>
                  <a:gd name="connsiteY178" fmla="*/ 84588 h 677391"/>
                  <a:gd name="connsiteX179" fmla="*/ 207027 w 269077"/>
                  <a:gd name="connsiteY179" fmla="*/ 84588 h 677391"/>
                  <a:gd name="connsiteX180" fmla="*/ 207027 w 269077"/>
                  <a:gd name="connsiteY180" fmla="*/ 77719 h 677391"/>
                  <a:gd name="connsiteX181" fmla="*/ 201687 w 269077"/>
                  <a:gd name="connsiteY181" fmla="*/ 77719 h 677391"/>
                  <a:gd name="connsiteX182" fmla="*/ 201687 w 269077"/>
                  <a:gd name="connsiteY182" fmla="*/ 111056 h 677391"/>
                  <a:gd name="connsiteX183" fmla="*/ 207027 w 269077"/>
                  <a:gd name="connsiteY183" fmla="*/ 111056 h 677391"/>
                  <a:gd name="connsiteX184" fmla="*/ 207027 w 269077"/>
                  <a:gd name="connsiteY184" fmla="*/ 94062 h 677391"/>
                  <a:gd name="connsiteX185" fmla="*/ 209322 w 269077"/>
                  <a:gd name="connsiteY185" fmla="*/ 85272 h 677391"/>
                  <a:gd name="connsiteX186" fmla="*/ 215035 w 269077"/>
                  <a:gd name="connsiteY186" fmla="*/ 82049 h 677391"/>
                  <a:gd name="connsiteX187" fmla="*/ 219072 w 269077"/>
                  <a:gd name="connsiteY187" fmla="*/ 83123 h 677391"/>
                  <a:gd name="connsiteX188" fmla="*/ 219072 w 269077"/>
                  <a:gd name="connsiteY188" fmla="*/ 77589 h 677391"/>
                  <a:gd name="connsiteX189" fmla="*/ 215882 w 269077"/>
                  <a:gd name="connsiteY189" fmla="*/ 77133 h 677391"/>
                  <a:gd name="connsiteX190" fmla="*/ 176675 w 269077"/>
                  <a:gd name="connsiteY190" fmla="*/ 76937 h 677391"/>
                  <a:gd name="connsiteX191" fmla="*/ 165720 w 269077"/>
                  <a:gd name="connsiteY191" fmla="*/ 81837 h 677391"/>
                  <a:gd name="connsiteX192" fmla="*/ 161309 w 269077"/>
                  <a:gd name="connsiteY192" fmla="*/ 94518 h 677391"/>
                  <a:gd name="connsiteX193" fmla="*/ 165345 w 269077"/>
                  <a:gd name="connsiteY193" fmla="*/ 107296 h 677391"/>
                  <a:gd name="connsiteX194" fmla="*/ 176447 w 269077"/>
                  <a:gd name="connsiteY194" fmla="*/ 111838 h 677391"/>
                  <a:gd name="connsiteX195" fmla="*/ 188070 w 269077"/>
                  <a:gd name="connsiteY195" fmla="*/ 108647 h 677391"/>
                  <a:gd name="connsiteX196" fmla="*/ 188070 w 269077"/>
                  <a:gd name="connsiteY196" fmla="*/ 103633 h 677391"/>
                  <a:gd name="connsiteX197" fmla="*/ 177717 w 269077"/>
                  <a:gd name="connsiteY197" fmla="*/ 107345 h 677391"/>
                  <a:gd name="connsiteX198" fmla="*/ 169838 w 269077"/>
                  <a:gd name="connsiteY198" fmla="*/ 104317 h 677391"/>
                  <a:gd name="connsiteX199" fmla="*/ 166843 w 269077"/>
                  <a:gd name="connsiteY199" fmla="*/ 95722 h 677391"/>
                  <a:gd name="connsiteX200" fmla="*/ 190381 w 269077"/>
                  <a:gd name="connsiteY200" fmla="*/ 95722 h 677391"/>
                  <a:gd name="connsiteX201" fmla="*/ 190381 w 269077"/>
                  <a:gd name="connsiteY201" fmla="*/ 92922 h 677391"/>
                  <a:gd name="connsiteX202" fmla="*/ 186800 w 269077"/>
                  <a:gd name="connsiteY202" fmla="*/ 81170 h 677391"/>
                  <a:gd name="connsiteX203" fmla="*/ 176675 w 269077"/>
                  <a:gd name="connsiteY203" fmla="*/ 76937 h 677391"/>
                  <a:gd name="connsiteX204" fmla="*/ 119525 w 269077"/>
                  <a:gd name="connsiteY204" fmla="*/ 76937 h 677391"/>
                  <a:gd name="connsiteX205" fmla="*/ 108570 w 269077"/>
                  <a:gd name="connsiteY205" fmla="*/ 81837 h 677391"/>
                  <a:gd name="connsiteX206" fmla="*/ 104159 w 269077"/>
                  <a:gd name="connsiteY206" fmla="*/ 94518 h 677391"/>
                  <a:gd name="connsiteX207" fmla="*/ 108195 w 269077"/>
                  <a:gd name="connsiteY207" fmla="*/ 107296 h 677391"/>
                  <a:gd name="connsiteX208" fmla="*/ 119297 w 269077"/>
                  <a:gd name="connsiteY208" fmla="*/ 111838 h 677391"/>
                  <a:gd name="connsiteX209" fmla="*/ 130920 w 269077"/>
                  <a:gd name="connsiteY209" fmla="*/ 108647 h 677391"/>
                  <a:gd name="connsiteX210" fmla="*/ 130920 w 269077"/>
                  <a:gd name="connsiteY210" fmla="*/ 103633 h 677391"/>
                  <a:gd name="connsiteX211" fmla="*/ 120567 w 269077"/>
                  <a:gd name="connsiteY211" fmla="*/ 107345 h 677391"/>
                  <a:gd name="connsiteX212" fmla="*/ 112688 w 269077"/>
                  <a:gd name="connsiteY212" fmla="*/ 104317 h 677391"/>
                  <a:gd name="connsiteX213" fmla="*/ 109693 w 269077"/>
                  <a:gd name="connsiteY213" fmla="*/ 95722 h 677391"/>
                  <a:gd name="connsiteX214" fmla="*/ 133231 w 269077"/>
                  <a:gd name="connsiteY214" fmla="*/ 95722 h 677391"/>
                  <a:gd name="connsiteX215" fmla="*/ 133231 w 269077"/>
                  <a:gd name="connsiteY215" fmla="*/ 92922 h 677391"/>
                  <a:gd name="connsiteX216" fmla="*/ 129650 w 269077"/>
                  <a:gd name="connsiteY216" fmla="*/ 81170 h 677391"/>
                  <a:gd name="connsiteX217" fmla="*/ 119525 w 269077"/>
                  <a:gd name="connsiteY217" fmla="*/ 76937 h 677391"/>
                  <a:gd name="connsiteX218" fmla="*/ 151602 w 269077"/>
                  <a:gd name="connsiteY218" fmla="*/ 67854 h 677391"/>
                  <a:gd name="connsiteX219" fmla="*/ 146263 w 269077"/>
                  <a:gd name="connsiteY219" fmla="*/ 69580 h 677391"/>
                  <a:gd name="connsiteX220" fmla="*/ 146263 w 269077"/>
                  <a:gd name="connsiteY220" fmla="*/ 77719 h 677391"/>
                  <a:gd name="connsiteX221" fmla="*/ 140533 w 269077"/>
                  <a:gd name="connsiteY221" fmla="*/ 77719 h 677391"/>
                  <a:gd name="connsiteX222" fmla="*/ 140533 w 269077"/>
                  <a:gd name="connsiteY222" fmla="*/ 82277 h 677391"/>
                  <a:gd name="connsiteX223" fmla="*/ 146263 w 269077"/>
                  <a:gd name="connsiteY223" fmla="*/ 82277 h 677391"/>
                  <a:gd name="connsiteX224" fmla="*/ 146263 w 269077"/>
                  <a:gd name="connsiteY224" fmla="*/ 102006 h 677391"/>
                  <a:gd name="connsiteX225" fmla="*/ 155021 w 269077"/>
                  <a:gd name="connsiteY225" fmla="*/ 111772 h 677391"/>
                  <a:gd name="connsiteX226" fmla="*/ 160002 w 269077"/>
                  <a:gd name="connsiteY226" fmla="*/ 110731 h 677391"/>
                  <a:gd name="connsiteX227" fmla="*/ 160002 w 269077"/>
                  <a:gd name="connsiteY227" fmla="*/ 106173 h 677391"/>
                  <a:gd name="connsiteX228" fmla="*/ 156518 w 269077"/>
                  <a:gd name="connsiteY228" fmla="*/ 107280 h 677391"/>
                  <a:gd name="connsiteX229" fmla="*/ 152742 w 269077"/>
                  <a:gd name="connsiteY229" fmla="*/ 105847 h 677391"/>
                  <a:gd name="connsiteX230" fmla="*/ 151602 w 269077"/>
                  <a:gd name="connsiteY230" fmla="*/ 101062 h 677391"/>
                  <a:gd name="connsiteX231" fmla="*/ 151602 w 269077"/>
                  <a:gd name="connsiteY231" fmla="*/ 82277 h 677391"/>
                  <a:gd name="connsiteX232" fmla="*/ 160002 w 269077"/>
                  <a:gd name="connsiteY232" fmla="*/ 82277 h 677391"/>
                  <a:gd name="connsiteX233" fmla="*/ 160002 w 269077"/>
                  <a:gd name="connsiteY233" fmla="*/ 77719 h 677391"/>
                  <a:gd name="connsiteX234" fmla="*/ 151602 w 269077"/>
                  <a:gd name="connsiteY234" fmla="*/ 77719 h 677391"/>
                  <a:gd name="connsiteX235" fmla="*/ 50004 w 269077"/>
                  <a:gd name="connsiteY235" fmla="*/ 64371 h 677391"/>
                  <a:gd name="connsiteX236" fmla="*/ 50004 w 269077"/>
                  <a:gd name="connsiteY236" fmla="*/ 111056 h 677391"/>
                  <a:gd name="connsiteX237" fmla="*/ 55278 w 269077"/>
                  <a:gd name="connsiteY237" fmla="*/ 111056 h 677391"/>
                  <a:gd name="connsiteX238" fmla="*/ 55278 w 269077"/>
                  <a:gd name="connsiteY238" fmla="*/ 79802 h 677391"/>
                  <a:gd name="connsiteX239" fmla="*/ 55017 w 269077"/>
                  <a:gd name="connsiteY239" fmla="*/ 70654 h 677391"/>
                  <a:gd name="connsiteX240" fmla="*/ 55148 w 269077"/>
                  <a:gd name="connsiteY240" fmla="*/ 70654 h 677391"/>
                  <a:gd name="connsiteX241" fmla="*/ 56547 w 269077"/>
                  <a:gd name="connsiteY241" fmla="*/ 75440 h 677391"/>
                  <a:gd name="connsiteX242" fmla="*/ 72467 w 269077"/>
                  <a:gd name="connsiteY242" fmla="*/ 111056 h 677391"/>
                  <a:gd name="connsiteX243" fmla="*/ 75137 w 269077"/>
                  <a:gd name="connsiteY243" fmla="*/ 111056 h 677391"/>
                  <a:gd name="connsiteX244" fmla="*/ 91090 w 269077"/>
                  <a:gd name="connsiteY244" fmla="*/ 75179 h 677391"/>
                  <a:gd name="connsiteX245" fmla="*/ 92489 w 269077"/>
                  <a:gd name="connsiteY245" fmla="*/ 70654 h 677391"/>
                  <a:gd name="connsiteX246" fmla="*/ 92620 w 269077"/>
                  <a:gd name="connsiteY246" fmla="*/ 70654 h 677391"/>
                  <a:gd name="connsiteX247" fmla="*/ 92164 w 269077"/>
                  <a:gd name="connsiteY247" fmla="*/ 79737 h 677391"/>
                  <a:gd name="connsiteX248" fmla="*/ 92164 w 269077"/>
                  <a:gd name="connsiteY248" fmla="*/ 111056 h 677391"/>
                  <a:gd name="connsiteX249" fmla="*/ 97601 w 269077"/>
                  <a:gd name="connsiteY249" fmla="*/ 111056 h 677391"/>
                  <a:gd name="connsiteX250" fmla="*/ 97601 w 269077"/>
                  <a:gd name="connsiteY250" fmla="*/ 64371 h 677391"/>
                  <a:gd name="connsiteX251" fmla="*/ 90764 w 269077"/>
                  <a:gd name="connsiteY251" fmla="*/ 64371 h 677391"/>
                  <a:gd name="connsiteX252" fmla="*/ 76146 w 269077"/>
                  <a:gd name="connsiteY252" fmla="*/ 96797 h 677391"/>
                  <a:gd name="connsiteX253" fmla="*/ 73900 w 269077"/>
                  <a:gd name="connsiteY253" fmla="*/ 102527 h 677391"/>
                  <a:gd name="connsiteX254" fmla="*/ 73705 w 269077"/>
                  <a:gd name="connsiteY254" fmla="*/ 102527 h 677391"/>
                  <a:gd name="connsiteX255" fmla="*/ 71556 w 269077"/>
                  <a:gd name="connsiteY255" fmla="*/ 96927 h 677391"/>
                  <a:gd name="connsiteX256" fmla="*/ 57231 w 269077"/>
                  <a:gd name="connsiteY256" fmla="*/ 64371 h 677391"/>
                  <a:gd name="connsiteX257" fmla="*/ 44847 w 269077"/>
                  <a:gd name="connsiteY257" fmla="*/ 0 h 677391"/>
                  <a:gd name="connsiteX258" fmla="*/ 224230 w 269077"/>
                  <a:gd name="connsiteY258" fmla="*/ 0 h 677391"/>
                  <a:gd name="connsiteX259" fmla="*/ 269077 w 269077"/>
                  <a:gd name="connsiteY259" fmla="*/ 44847 h 677391"/>
                  <a:gd name="connsiteX260" fmla="*/ 269077 w 269077"/>
                  <a:gd name="connsiteY260" fmla="*/ 328724 h 677391"/>
                  <a:gd name="connsiteX261" fmla="*/ 224230 w 269077"/>
                  <a:gd name="connsiteY261" fmla="*/ 373571 h 677391"/>
                  <a:gd name="connsiteX262" fmla="*/ 189016 w 269077"/>
                  <a:gd name="connsiteY262" fmla="*/ 373571 h 677391"/>
                  <a:gd name="connsiteX263" fmla="*/ 189016 w 269077"/>
                  <a:gd name="connsiteY263" fmla="*/ 677391 h 677391"/>
                  <a:gd name="connsiteX264" fmla="*/ 96146 w 269077"/>
                  <a:gd name="connsiteY264" fmla="*/ 677391 h 677391"/>
                  <a:gd name="connsiteX265" fmla="*/ 96146 w 269077"/>
                  <a:gd name="connsiteY265" fmla="*/ 373571 h 677391"/>
                  <a:gd name="connsiteX266" fmla="*/ 44847 w 269077"/>
                  <a:gd name="connsiteY266" fmla="*/ 373571 h 677391"/>
                  <a:gd name="connsiteX267" fmla="*/ 0 w 269077"/>
                  <a:gd name="connsiteY267" fmla="*/ 328724 h 677391"/>
                  <a:gd name="connsiteX268" fmla="*/ 0 w 269077"/>
                  <a:gd name="connsiteY268" fmla="*/ 44847 h 677391"/>
                  <a:gd name="connsiteX269" fmla="*/ 44847 w 269077"/>
                  <a:gd name="connsiteY269" fmla="*/ 0 h 677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</a:cxnLst>
                <a:rect l="l" t="t" r="r" b="b"/>
                <a:pathLst>
                  <a:path w="269077" h="677391">
                    <a:moveTo>
                      <a:pt x="147140" y="177466"/>
                    </a:moveTo>
                    <a:lnTo>
                      <a:pt x="146522" y="177635"/>
                    </a:lnTo>
                    <a:lnTo>
                      <a:pt x="145737" y="177915"/>
                    </a:lnTo>
                    <a:lnTo>
                      <a:pt x="133670" y="183640"/>
                    </a:lnTo>
                    <a:lnTo>
                      <a:pt x="121324" y="179038"/>
                    </a:lnTo>
                    <a:lnTo>
                      <a:pt x="120594" y="178757"/>
                    </a:lnTo>
                    <a:lnTo>
                      <a:pt x="119752" y="178645"/>
                    </a:lnTo>
                    <a:lnTo>
                      <a:pt x="119079" y="178645"/>
                    </a:lnTo>
                    <a:lnTo>
                      <a:pt x="118237" y="178757"/>
                    </a:lnTo>
                    <a:lnTo>
                      <a:pt x="117451" y="179038"/>
                    </a:lnTo>
                    <a:lnTo>
                      <a:pt x="116778" y="179374"/>
                    </a:lnTo>
                    <a:lnTo>
                      <a:pt x="116160" y="179711"/>
                    </a:lnTo>
                    <a:lnTo>
                      <a:pt x="115543" y="180385"/>
                    </a:lnTo>
                    <a:lnTo>
                      <a:pt x="106564" y="190038"/>
                    </a:lnTo>
                    <a:lnTo>
                      <a:pt x="93319" y="190487"/>
                    </a:lnTo>
                    <a:lnTo>
                      <a:pt x="92365" y="190599"/>
                    </a:lnTo>
                    <a:lnTo>
                      <a:pt x="91747" y="190767"/>
                    </a:lnTo>
                    <a:lnTo>
                      <a:pt x="91018" y="191048"/>
                    </a:lnTo>
                    <a:lnTo>
                      <a:pt x="90288" y="191553"/>
                    </a:lnTo>
                    <a:lnTo>
                      <a:pt x="90401" y="191553"/>
                    </a:lnTo>
                    <a:lnTo>
                      <a:pt x="89783" y="192002"/>
                    </a:lnTo>
                    <a:lnTo>
                      <a:pt x="89166" y="192563"/>
                    </a:lnTo>
                    <a:lnTo>
                      <a:pt x="88885" y="193180"/>
                    </a:lnTo>
                    <a:lnTo>
                      <a:pt x="88492" y="193910"/>
                    </a:lnTo>
                    <a:lnTo>
                      <a:pt x="84003" y="206425"/>
                    </a:lnTo>
                    <a:lnTo>
                      <a:pt x="71880" y="211925"/>
                    </a:lnTo>
                    <a:lnTo>
                      <a:pt x="71151" y="212262"/>
                    </a:lnTo>
                    <a:lnTo>
                      <a:pt x="70590" y="212711"/>
                    </a:lnTo>
                    <a:lnTo>
                      <a:pt x="70084" y="213272"/>
                    </a:lnTo>
                    <a:lnTo>
                      <a:pt x="69636" y="213889"/>
                    </a:lnTo>
                    <a:lnTo>
                      <a:pt x="69187" y="214619"/>
                    </a:lnTo>
                    <a:lnTo>
                      <a:pt x="68906" y="215348"/>
                    </a:lnTo>
                    <a:lnTo>
                      <a:pt x="68794" y="216078"/>
                    </a:lnTo>
                    <a:lnTo>
                      <a:pt x="68738" y="216808"/>
                    </a:lnTo>
                    <a:lnTo>
                      <a:pt x="69355" y="229996"/>
                    </a:lnTo>
                    <a:lnTo>
                      <a:pt x="60375" y="239649"/>
                    </a:lnTo>
                    <a:lnTo>
                      <a:pt x="59870" y="240210"/>
                    </a:lnTo>
                    <a:lnTo>
                      <a:pt x="59421" y="241052"/>
                    </a:lnTo>
                    <a:lnTo>
                      <a:pt x="59141" y="241670"/>
                    </a:lnTo>
                    <a:lnTo>
                      <a:pt x="58972" y="242399"/>
                    </a:lnTo>
                    <a:lnTo>
                      <a:pt x="58860" y="243185"/>
                    </a:lnTo>
                    <a:lnTo>
                      <a:pt x="58972" y="243914"/>
                    </a:lnTo>
                    <a:lnTo>
                      <a:pt x="59028" y="244756"/>
                    </a:lnTo>
                    <a:lnTo>
                      <a:pt x="59421" y="245430"/>
                    </a:lnTo>
                    <a:lnTo>
                      <a:pt x="65034" y="257496"/>
                    </a:lnTo>
                    <a:lnTo>
                      <a:pt x="60375" y="269787"/>
                    </a:lnTo>
                    <a:lnTo>
                      <a:pt x="60151" y="270572"/>
                    </a:lnTo>
                    <a:lnTo>
                      <a:pt x="60039" y="271414"/>
                    </a:lnTo>
                    <a:lnTo>
                      <a:pt x="60039" y="272144"/>
                    </a:lnTo>
                    <a:lnTo>
                      <a:pt x="60207" y="272817"/>
                    </a:lnTo>
                    <a:lnTo>
                      <a:pt x="60488" y="273659"/>
                    </a:lnTo>
                    <a:lnTo>
                      <a:pt x="60768" y="274389"/>
                    </a:lnTo>
                    <a:lnTo>
                      <a:pt x="61217" y="274950"/>
                    </a:lnTo>
                    <a:lnTo>
                      <a:pt x="61666" y="275567"/>
                    </a:lnTo>
                    <a:lnTo>
                      <a:pt x="71488" y="284434"/>
                    </a:lnTo>
                    <a:lnTo>
                      <a:pt x="71993" y="297679"/>
                    </a:lnTo>
                    <a:lnTo>
                      <a:pt x="72049" y="298521"/>
                    </a:lnTo>
                    <a:lnTo>
                      <a:pt x="72217" y="299138"/>
                    </a:lnTo>
                    <a:lnTo>
                      <a:pt x="72610" y="299868"/>
                    </a:lnTo>
                    <a:lnTo>
                      <a:pt x="72947" y="300598"/>
                    </a:lnTo>
                    <a:lnTo>
                      <a:pt x="73508" y="301159"/>
                    </a:lnTo>
                    <a:lnTo>
                      <a:pt x="74125" y="301664"/>
                    </a:lnTo>
                    <a:lnTo>
                      <a:pt x="74743" y="302057"/>
                    </a:lnTo>
                    <a:lnTo>
                      <a:pt x="75416" y="302393"/>
                    </a:lnTo>
                    <a:lnTo>
                      <a:pt x="87875" y="306995"/>
                    </a:lnTo>
                    <a:lnTo>
                      <a:pt x="93487" y="318837"/>
                    </a:lnTo>
                    <a:lnTo>
                      <a:pt x="93824" y="319567"/>
                    </a:lnTo>
                    <a:lnTo>
                      <a:pt x="94273" y="320240"/>
                    </a:lnTo>
                    <a:lnTo>
                      <a:pt x="94834" y="320857"/>
                    </a:lnTo>
                    <a:lnTo>
                      <a:pt x="95452" y="321194"/>
                    </a:lnTo>
                    <a:lnTo>
                      <a:pt x="96181" y="321587"/>
                    </a:lnTo>
                    <a:lnTo>
                      <a:pt x="96911" y="321868"/>
                    </a:lnTo>
                    <a:lnTo>
                      <a:pt x="97640" y="321924"/>
                    </a:lnTo>
                    <a:lnTo>
                      <a:pt x="98426" y="321924"/>
                    </a:lnTo>
                    <a:lnTo>
                      <a:pt x="111671" y="321363"/>
                    </a:lnTo>
                    <a:lnTo>
                      <a:pt x="121492" y="330454"/>
                    </a:lnTo>
                    <a:lnTo>
                      <a:pt x="122053" y="330959"/>
                    </a:lnTo>
                    <a:lnTo>
                      <a:pt x="122839" y="331352"/>
                    </a:lnTo>
                    <a:lnTo>
                      <a:pt x="123512" y="331521"/>
                    </a:lnTo>
                    <a:lnTo>
                      <a:pt x="124186" y="331801"/>
                    </a:lnTo>
                    <a:lnTo>
                      <a:pt x="125028" y="331801"/>
                    </a:lnTo>
                    <a:lnTo>
                      <a:pt x="125813" y="331801"/>
                    </a:lnTo>
                    <a:lnTo>
                      <a:pt x="126543" y="331577"/>
                    </a:lnTo>
                    <a:lnTo>
                      <a:pt x="127273" y="331352"/>
                    </a:lnTo>
                    <a:lnTo>
                      <a:pt x="139395" y="325740"/>
                    </a:lnTo>
                    <a:lnTo>
                      <a:pt x="151798" y="330454"/>
                    </a:lnTo>
                    <a:lnTo>
                      <a:pt x="152584" y="330623"/>
                    </a:lnTo>
                    <a:lnTo>
                      <a:pt x="153425" y="330679"/>
                    </a:lnTo>
                    <a:lnTo>
                      <a:pt x="154043" y="330679"/>
                    </a:lnTo>
                    <a:lnTo>
                      <a:pt x="154828" y="330510"/>
                    </a:lnTo>
                    <a:lnTo>
                      <a:pt x="155670" y="330342"/>
                    </a:lnTo>
                    <a:lnTo>
                      <a:pt x="156288" y="330061"/>
                    </a:lnTo>
                    <a:lnTo>
                      <a:pt x="156905" y="329500"/>
                    </a:lnTo>
                    <a:lnTo>
                      <a:pt x="157466" y="328995"/>
                    </a:lnTo>
                    <a:lnTo>
                      <a:pt x="166502" y="319230"/>
                    </a:lnTo>
                    <a:lnTo>
                      <a:pt x="179803" y="318781"/>
                    </a:lnTo>
                    <a:lnTo>
                      <a:pt x="180588" y="318781"/>
                    </a:lnTo>
                    <a:lnTo>
                      <a:pt x="181262" y="318613"/>
                    </a:lnTo>
                    <a:lnTo>
                      <a:pt x="182047" y="318220"/>
                    </a:lnTo>
                    <a:lnTo>
                      <a:pt x="182665" y="317771"/>
                    </a:lnTo>
                    <a:lnTo>
                      <a:pt x="183226" y="317322"/>
                    </a:lnTo>
                    <a:lnTo>
                      <a:pt x="183787" y="316761"/>
                    </a:lnTo>
                    <a:lnTo>
                      <a:pt x="184236" y="316031"/>
                    </a:lnTo>
                    <a:lnTo>
                      <a:pt x="184517" y="315414"/>
                    </a:lnTo>
                    <a:lnTo>
                      <a:pt x="189119" y="302955"/>
                    </a:lnTo>
                    <a:lnTo>
                      <a:pt x="201241" y="297511"/>
                    </a:lnTo>
                    <a:lnTo>
                      <a:pt x="201915" y="297174"/>
                    </a:lnTo>
                    <a:lnTo>
                      <a:pt x="202588" y="296613"/>
                    </a:lnTo>
                    <a:lnTo>
                      <a:pt x="203037" y="296052"/>
                    </a:lnTo>
                    <a:lnTo>
                      <a:pt x="203486" y="295547"/>
                    </a:lnTo>
                    <a:lnTo>
                      <a:pt x="203542" y="295547"/>
                    </a:lnTo>
                    <a:lnTo>
                      <a:pt x="203823" y="294705"/>
                    </a:lnTo>
                    <a:lnTo>
                      <a:pt x="204103" y="294087"/>
                    </a:lnTo>
                    <a:lnTo>
                      <a:pt x="204216" y="293302"/>
                    </a:lnTo>
                    <a:lnTo>
                      <a:pt x="204272" y="292572"/>
                    </a:lnTo>
                    <a:lnTo>
                      <a:pt x="203654" y="279271"/>
                    </a:lnTo>
                    <a:lnTo>
                      <a:pt x="212802" y="269618"/>
                    </a:lnTo>
                    <a:lnTo>
                      <a:pt x="213251" y="269057"/>
                    </a:lnTo>
                    <a:lnTo>
                      <a:pt x="213700" y="268440"/>
                    </a:lnTo>
                    <a:lnTo>
                      <a:pt x="213869" y="267710"/>
                    </a:lnTo>
                    <a:lnTo>
                      <a:pt x="214037" y="266868"/>
                    </a:lnTo>
                    <a:lnTo>
                      <a:pt x="214149" y="266083"/>
                    </a:lnTo>
                    <a:lnTo>
                      <a:pt x="214037" y="265353"/>
                    </a:lnTo>
                    <a:lnTo>
                      <a:pt x="213869" y="264623"/>
                    </a:lnTo>
                    <a:lnTo>
                      <a:pt x="213700" y="263782"/>
                    </a:lnTo>
                    <a:lnTo>
                      <a:pt x="208200" y="251884"/>
                    </a:lnTo>
                    <a:lnTo>
                      <a:pt x="212802" y="239481"/>
                    </a:lnTo>
                    <a:lnTo>
                      <a:pt x="212971" y="238751"/>
                    </a:lnTo>
                    <a:lnTo>
                      <a:pt x="213083" y="238022"/>
                    </a:lnTo>
                    <a:lnTo>
                      <a:pt x="213083" y="237124"/>
                    </a:lnTo>
                    <a:lnTo>
                      <a:pt x="212858" y="236394"/>
                    </a:lnTo>
                    <a:lnTo>
                      <a:pt x="212690" y="235665"/>
                    </a:lnTo>
                    <a:lnTo>
                      <a:pt x="212353" y="234991"/>
                    </a:lnTo>
                    <a:lnTo>
                      <a:pt x="211904" y="234430"/>
                    </a:lnTo>
                    <a:lnTo>
                      <a:pt x="211455" y="233813"/>
                    </a:lnTo>
                    <a:lnTo>
                      <a:pt x="201466" y="224945"/>
                    </a:lnTo>
                    <a:lnTo>
                      <a:pt x="201129" y="211757"/>
                    </a:lnTo>
                    <a:lnTo>
                      <a:pt x="201017" y="210915"/>
                    </a:lnTo>
                    <a:lnTo>
                      <a:pt x="200736" y="210129"/>
                    </a:lnTo>
                    <a:lnTo>
                      <a:pt x="200512" y="209456"/>
                    </a:lnTo>
                    <a:lnTo>
                      <a:pt x="200119" y="208838"/>
                    </a:lnTo>
                    <a:lnTo>
                      <a:pt x="199614" y="208221"/>
                    </a:lnTo>
                    <a:lnTo>
                      <a:pt x="199052" y="207660"/>
                    </a:lnTo>
                    <a:lnTo>
                      <a:pt x="198435" y="207323"/>
                    </a:lnTo>
                    <a:lnTo>
                      <a:pt x="197705" y="206930"/>
                    </a:lnTo>
                    <a:lnTo>
                      <a:pt x="197593" y="206930"/>
                    </a:lnTo>
                    <a:lnTo>
                      <a:pt x="185190" y="202440"/>
                    </a:lnTo>
                    <a:lnTo>
                      <a:pt x="179634" y="190318"/>
                    </a:lnTo>
                    <a:lnTo>
                      <a:pt x="179241" y="189701"/>
                    </a:lnTo>
                    <a:lnTo>
                      <a:pt x="178792" y="189027"/>
                    </a:lnTo>
                    <a:lnTo>
                      <a:pt x="178175" y="188578"/>
                    </a:lnTo>
                    <a:lnTo>
                      <a:pt x="177558" y="188073"/>
                    </a:lnTo>
                    <a:lnTo>
                      <a:pt x="177558" y="187961"/>
                    </a:lnTo>
                    <a:lnTo>
                      <a:pt x="176828" y="187680"/>
                    </a:lnTo>
                    <a:lnTo>
                      <a:pt x="176155" y="187512"/>
                    </a:lnTo>
                    <a:lnTo>
                      <a:pt x="175369" y="187344"/>
                    </a:lnTo>
                    <a:lnTo>
                      <a:pt x="174527" y="187344"/>
                    </a:lnTo>
                    <a:lnTo>
                      <a:pt x="161282" y="187849"/>
                    </a:lnTo>
                    <a:lnTo>
                      <a:pt x="151517" y="178925"/>
                    </a:lnTo>
                    <a:lnTo>
                      <a:pt x="150956" y="178364"/>
                    </a:lnTo>
                    <a:lnTo>
                      <a:pt x="150226" y="178027"/>
                    </a:lnTo>
                    <a:lnTo>
                      <a:pt x="149609" y="177635"/>
                    </a:lnTo>
                    <a:lnTo>
                      <a:pt x="148879" y="177466"/>
                    </a:lnTo>
                    <a:lnTo>
                      <a:pt x="147982" y="177466"/>
                    </a:lnTo>
                    <a:close/>
                    <a:moveTo>
                      <a:pt x="176577" y="81430"/>
                    </a:moveTo>
                    <a:cubicBezTo>
                      <a:pt x="179182" y="81430"/>
                      <a:pt x="181217" y="82287"/>
                      <a:pt x="182682" y="84002"/>
                    </a:cubicBezTo>
                    <a:cubicBezTo>
                      <a:pt x="184147" y="85717"/>
                      <a:pt x="184890" y="88115"/>
                      <a:pt x="184912" y="91197"/>
                    </a:cubicBezTo>
                    <a:lnTo>
                      <a:pt x="166908" y="91197"/>
                    </a:lnTo>
                    <a:cubicBezTo>
                      <a:pt x="167321" y="88289"/>
                      <a:pt x="168406" y="85934"/>
                      <a:pt x="170164" y="84132"/>
                    </a:cubicBezTo>
                    <a:cubicBezTo>
                      <a:pt x="171922" y="82331"/>
                      <a:pt x="174060" y="81430"/>
                      <a:pt x="176577" y="81430"/>
                    </a:cubicBezTo>
                    <a:close/>
                    <a:moveTo>
                      <a:pt x="119427" y="81430"/>
                    </a:moveTo>
                    <a:cubicBezTo>
                      <a:pt x="122032" y="81430"/>
                      <a:pt x="124067" y="82287"/>
                      <a:pt x="125532" y="84002"/>
                    </a:cubicBezTo>
                    <a:cubicBezTo>
                      <a:pt x="126997" y="85717"/>
                      <a:pt x="127740" y="88115"/>
                      <a:pt x="127762" y="91197"/>
                    </a:cubicBezTo>
                    <a:lnTo>
                      <a:pt x="109758" y="91197"/>
                    </a:lnTo>
                    <a:cubicBezTo>
                      <a:pt x="110171" y="88289"/>
                      <a:pt x="111256" y="85934"/>
                      <a:pt x="113014" y="84132"/>
                    </a:cubicBezTo>
                    <a:cubicBezTo>
                      <a:pt x="114772" y="82331"/>
                      <a:pt x="116910" y="81430"/>
                      <a:pt x="119427" y="81430"/>
                    </a:cubicBezTo>
                    <a:close/>
                    <a:moveTo>
                      <a:pt x="215882" y="77133"/>
                    </a:moveTo>
                    <a:cubicBezTo>
                      <a:pt x="213950" y="77133"/>
                      <a:pt x="212203" y="77789"/>
                      <a:pt x="210640" y="79102"/>
                    </a:cubicBezTo>
                    <a:cubicBezTo>
                      <a:pt x="209078" y="80415"/>
                      <a:pt x="207917" y="82244"/>
                      <a:pt x="207157" y="84588"/>
                    </a:cubicBezTo>
                    <a:lnTo>
                      <a:pt x="207027" y="84588"/>
                    </a:lnTo>
                    <a:lnTo>
                      <a:pt x="207027" y="77719"/>
                    </a:lnTo>
                    <a:lnTo>
                      <a:pt x="201687" y="77719"/>
                    </a:lnTo>
                    <a:lnTo>
                      <a:pt x="201687" y="111056"/>
                    </a:lnTo>
                    <a:lnTo>
                      <a:pt x="207027" y="111056"/>
                    </a:lnTo>
                    <a:lnTo>
                      <a:pt x="207027" y="94062"/>
                    </a:lnTo>
                    <a:cubicBezTo>
                      <a:pt x="207027" y="90351"/>
                      <a:pt x="207792" y="87420"/>
                      <a:pt x="209322" y="85272"/>
                    </a:cubicBezTo>
                    <a:cubicBezTo>
                      <a:pt x="210852" y="83123"/>
                      <a:pt x="212757" y="82049"/>
                      <a:pt x="215035" y="82049"/>
                    </a:cubicBezTo>
                    <a:cubicBezTo>
                      <a:pt x="216794" y="82049"/>
                      <a:pt x="218139" y="82407"/>
                      <a:pt x="219072" y="83123"/>
                    </a:cubicBezTo>
                    <a:lnTo>
                      <a:pt x="219072" y="77589"/>
                    </a:lnTo>
                    <a:cubicBezTo>
                      <a:pt x="218334" y="77285"/>
                      <a:pt x="217271" y="77133"/>
                      <a:pt x="215882" y="77133"/>
                    </a:cubicBezTo>
                    <a:close/>
                    <a:moveTo>
                      <a:pt x="176675" y="76937"/>
                    </a:moveTo>
                    <a:cubicBezTo>
                      <a:pt x="172313" y="76937"/>
                      <a:pt x="168661" y="78571"/>
                      <a:pt x="165720" y="81837"/>
                    </a:cubicBezTo>
                    <a:cubicBezTo>
                      <a:pt x="162779" y="85104"/>
                      <a:pt x="161309" y="89330"/>
                      <a:pt x="161309" y="94518"/>
                    </a:cubicBezTo>
                    <a:cubicBezTo>
                      <a:pt x="161309" y="100009"/>
                      <a:pt x="162654" y="104268"/>
                      <a:pt x="165345" y="107296"/>
                    </a:cubicBezTo>
                    <a:cubicBezTo>
                      <a:pt x="168037" y="110324"/>
                      <a:pt x="171737" y="111838"/>
                      <a:pt x="176447" y="111838"/>
                    </a:cubicBezTo>
                    <a:cubicBezTo>
                      <a:pt x="181265" y="111838"/>
                      <a:pt x="185140" y="110774"/>
                      <a:pt x="188070" y="108647"/>
                    </a:cubicBezTo>
                    <a:lnTo>
                      <a:pt x="188070" y="103633"/>
                    </a:lnTo>
                    <a:cubicBezTo>
                      <a:pt x="184923" y="106108"/>
                      <a:pt x="181472" y="107345"/>
                      <a:pt x="177717" y="107345"/>
                    </a:cubicBezTo>
                    <a:cubicBezTo>
                      <a:pt x="174374" y="107345"/>
                      <a:pt x="171748" y="106336"/>
                      <a:pt x="169838" y="104317"/>
                    </a:cubicBezTo>
                    <a:cubicBezTo>
                      <a:pt x="167928" y="102299"/>
                      <a:pt x="166930" y="99434"/>
                      <a:pt x="166843" y="95722"/>
                    </a:cubicBezTo>
                    <a:lnTo>
                      <a:pt x="190381" y="95722"/>
                    </a:lnTo>
                    <a:lnTo>
                      <a:pt x="190381" y="92922"/>
                    </a:lnTo>
                    <a:cubicBezTo>
                      <a:pt x="190381" y="87909"/>
                      <a:pt x="189187" y="83991"/>
                      <a:pt x="186800" y="81170"/>
                    </a:cubicBezTo>
                    <a:cubicBezTo>
                      <a:pt x="184413" y="78348"/>
                      <a:pt x="181038" y="76937"/>
                      <a:pt x="176675" y="76937"/>
                    </a:cubicBezTo>
                    <a:close/>
                    <a:moveTo>
                      <a:pt x="119525" y="76937"/>
                    </a:moveTo>
                    <a:cubicBezTo>
                      <a:pt x="115162" y="76937"/>
                      <a:pt x="111511" y="78571"/>
                      <a:pt x="108570" y="81837"/>
                    </a:cubicBezTo>
                    <a:cubicBezTo>
                      <a:pt x="105629" y="85104"/>
                      <a:pt x="104159" y="89330"/>
                      <a:pt x="104159" y="94518"/>
                    </a:cubicBezTo>
                    <a:cubicBezTo>
                      <a:pt x="104159" y="100009"/>
                      <a:pt x="105504" y="104268"/>
                      <a:pt x="108195" y="107296"/>
                    </a:cubicBezTo>
                    <a:cubicBezTo>
                      <a:pt x="110887" y="110324"/>
                      <a:pt x="114587" y="111838"/>
                      <a:pt x="119297" y="111838"/>
                    </a:cubicBezTo>
                    <a:cubicBezTo>
                      <a:pt x="124115" y="111838"/>
                      <a:pt x="127990" y="110774"/>
                      <a:pt x="130920" y="108647"/>
                    </a:cubicBezTo>
                    <a:lnTo>
                      <a:pt x="130920" y="103633"/>
                    </a:lnTo>
                    <a:cubicBezTo>
                      <a:pt x="127773" y="106108"/>
                      <a:pt x="124322" y="107345"/>
                      <a:pt x="120567" y="107345"/>
                    </a:cubicBezTo>
                    <a:cubicBezTo>
                      <a:pt x="117224" y="107345"/>
                      <a:pt x="114598" y="106336"/>
                      <a:pt x="112688" y="104317"/>
                    </a:cubicBezTo>
                    <a:cubicBezTo>
                      <a:pt x="110778" y="102299"/>
                      <a:pt x="109780" y="99434"/>
                      <a:pt x="109693" y="95722"/>
                    </a:cubicBezTo>
                    <a:lnTo>
                      <a:pt x="133231" y="95722"/>
                    </a:lnTo>
                    <a:lnTo>
                      <a:pt x="133231" y="92922"/>
                    </a:lnTo>
                    <a:cubicBezTo>
                      <a:pt x="133231" y="87909"/>
                      <a:pt x="132037" y="83991"/>
                      <a:pt x="129650" y="81170"/>
                    </a:cubicBezTo>
                    <a:cubicBezTo>
                      <a:pt x="127263" y="78348"/>
                      <a:pt x="123888" y="76937"/>
                      <a:pt x="119525" y="76937"/>
                    </a:cubicBezTo>
                    <a:close/>
                    <a:moveTo>
                      <a:pt x="151602" y="67854"/>
                    </a:moveTo>
                    <a:lnTo>
                      <a:pt x="146263" y="69580"/>
                    </a:lnTo>
                    <a:lnTo>
                      <a:pt x="146263" y="77719"/>
                    </a:lnTo>
                    <a:lnTo>
                      <a:pt x="140533" y="77719"/>
                    </a:lnTo>
                    <a:lnTo>
                      <a:pt x="140533" y="82277"/>
                    </a:lnTo>
                    <a:lnTo>
                      <a:pt x="146263" y="82277"/>
                    </a:lnTo>
                    <a:lnTo>
                      <a:pt x="146263" y="102006"/>
                    </a:lnTo>
                    <a:cubicBezTo>
                      <a:pt x="146263" y="108517"/>
                      <a:pt x="149182" y="111772"/>
                      <a:pt x="155021" y="111772"/>
                    </a:cubicBezTo>
                    <a:cubicBezTo>
                      <a:pt x="157082" y="111772"/>
                      <a:pt x="158743" y="111425"/>
                      <a:pt x="160002" y="110731"/>
                    </a:cubicBezTo>
                    <a:lnTo>
                      <a:pt x="160002" y="106173"/>
                    </a:lnTo>
                    <a:cubicBezTo>
                      <a:pt x="159025" y="106911"/>
                      <a:pt x="157864" y="107280"/>
                      <a:pt x="156518" y="107280"/>
                    </a:cubicBezTo>
                    <a:cubicBezTo>
                      <a:pt x="154760" y="107280"/>
                      <a:pt x="153501" y="106802"/>
                      <a:pt x="152742" y="105847"/>
                    </a:cubicBezTo>
                    <a:cubicBezTo>
                      <a:pt x="151982" y="104892"/>
                      <a:pt x="151602" y="103297"/>
                      <a:pt x="151602" y="101062"/>
                    </a:cubicBezTo>
                    <a:lnTo>
                      <a:pt x="151602" y="82277"/>
                    </a:lnTo>
                    <a:lnTo>
                      <a:pt x="160002" y="82277"/>
                    </a:lnTo>
                    <a:lnTo>
                      <a:pt x="160002" y="77719"/>
                    </a:lnTo>
                    <a:lnTo>
                      <a:pt x="151602" y="77719"/>
                    </a:lnTo>
                    <a:close/>
                    <a:moveTo>
                      <a:pt x="50004" y="64371"/>
                    </a:moveTo>
                    <a:lnTo>
                      <a:pt x="50004" y="111056"/>
                    </a:lnTo>
                    <a:lnTo>
                      <a:pt x="55278" y="111056"/>
                    </a:lnTo>
                    <a:lnTo>
                      <a:pt x="55278" y="79802"/>
                    </a:lnTo>
                    <a:cubicBezTo>
                      <a:pt x="55278" y="75570"/>
                      <a:pt x="55191" y="72521"/>
                      <a:pt x="55017" y="70654"/>
                    </a:cubicBezTo>
                    <a:lnTo>
                      <a:pt x="55148" y="70654"/>
                    </a:lnTo>
                    <a:cubicBezTo>
                      <a:pt x="55625" y="72803"/>
                      <a:pt x="56092" y="74398"/>
                      <a:pt x="56547" y="75440"/>
                    </a:cubicBezTo>
                    <a:lnTo>
                      <a:pt x="72467" y="111056"/>
                    </a:lnTo>
                    <a:lnTo>
                      <a:pt x="75137" y="111056"/>
                    </a:lnTo>
                    <a:lnTo>
                      <a:pt x="91090" y="75179"/>
                    </a:lnTo>
                    <a:cubicBezTo>
                      <a:pt x="91502" y="74268"/>
                      <a:pt x="91969" y="72759"/>
                      <a:pt x="92489" y="70654"/>
                    </a:cubicBezTo>
                    <a:lnTo>
                      <a:pt x="92620" y="70654"/>
                    </a:lnTo>
                    <a:cubicBezTo>
                      <a:pt x="92316" y="74235"/>
                      <a:pt x="92164" y="77263"/>
                      <a:pt x="92164" y="79737"/>
                    </a:cubicBezTo>
                    <a:lnTo>
                      <a:pt x="92164" y="111056"/>
                    </a:lnTo>
                    <a:lnTo>
                      <a:pt x="97601" y="111056"/>
                    </a:lnTo>
                    <a:lnTo>
                      <a:pt x="97601" y="64371"/>
                    </a:lnTo>
                    <a:lnTo>
                      <a:pt x="90764" y="64371"/>
                    </a:lnTo>
                    <a:lnTo>
                      <a:pt x="76146" y="96797"/>
                    </a:lnTo>
                    <a:cubicBezTo>
                      <a:pt x="75582" y="98055"/>
                      <a:pt x="74833" y="99965"/>
                      <a:pt x="73900" y="102527"/>
                    </a:cubicBezTo>
                    <a:lnTo>
                      <a:pt x="73705" y="102527"/>
                    </a:lnTo>
                    <a:cubicBezTo>
                      <a:pt x="73379" y="101289"/>
                      <a:pt x="72663" y="99423"/>
                      <a:pt x="71556" y="96927"/>
                    </a:cubicBezTo>
                    <a:lnTo>
                      <a:pt x="57231" y="64371"/>
                    </a:lnTo>
                    <a:close/>
                    <a:moveTo>
                      <a:pt x="44847" y="0"/>
                    </a:moveTo>
                    <a:lnTo>
                      <a:pt x="224230" y="0"/>
                    </a:lnTo>
                    <a:cubicBezTo>
                      <a:pt x="248998" y="0"/>
                      <a:pt x="269077" y="20079"/>
                      <a:pt x="269077" y="44847"/>
                    </a:cubicBezTo>
                    <a:lnTo>
                      <a:pt x="269077" y="328724"/>
                    </a:lnTo>
                    <a:cubicBezTo>
                      <a:pt x="269077" y="353492"/>
                      <a:pt x="248998" y="373571"/>
                      <a:pt x="224230" y="373571"/>
                    </a:cubicBezTo>
                    <a:lnTo>
                      <a:pt x="189016" y="373571"/>
                    </a:lnTo>
                    <a:lnTo>
                      <a:pt x="189016" y="677391"/>
                    </a:lnTo>
                    <a:lnTo>
                      <a:pt x="96146" y="677391"/>
                    </a:lnTo>
                    <a:lnTo>
                      <a:pt x="96146" y="373571"/>
                    </a:lnTo>
                    <a:lnTo>
                      <a:pt x="44847" y="373571"/>
                    </a:lnTo>
                    <a:cubicBezTo>
                      <a:pt x="20079" y="373571"/>
                      <a:pt x="0" y="353492"/>
                      <a:pt x="0" y="328724"/>
                    </a:cubicBezTo>
                    <a:lnTo>
                      <a:pt x="0" y="44847"/>
                    </a:lnTo>
                    <a:cubicBezTo>
                      <a:pt x="0" y="20079"/>
                      <a:pt x="20079" y="0"/>
                      <a:pt x="44847" y="0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9630" tIns="44814" rIns="44814" bIns="8963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591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175" spc="-4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endParaRPr>
              </a:p>
            </p:txBody>
          </p:sp>
        </p:grpSp>
      </p:grpSp>
      <p:grpSp>
        <p:nvGrpSpPr>
          <p:cNvPr id="274" name="Buildings">
            <a:extLst>
              <a:ext uri="{FF2B5EF4-FFF2-40B4-BE49-F238E27FC236}">
                <a16:creationId xmlns:a16="http://schemas.microsoft.com/office/drawing/2014/main" id="{775F3C41-79F8-4A25-A19C-04E71FA34035}"/>
              </a:ext>
            </a:extLst>
          </p:cNvPr>
          <p:cNvGrpSpPr/>
          <p:nvPr/>
        </p:nvGrpSpPr>
        <p:grpSpPr>
          <a:xfrm>
            <a:off x="1094623" y="5843802"/>
            <a:ext cx="949423" cy="600679"/>
            <a:chOff x="10958500" y="2961475"/>
            <a:chExt cx="968599" cy="612811"/>
          </a:xfrm>
        </p:grpSpPr>
        <p:sp>
          <p:nvSpPr>
            <p:cNvPr id="275" name="Freeform 352">
              <a:extLst>
                <a:ext uri="{FF2B5EF4-FFF2-40B4-BE49-F238E27FC236}">
                  <a16:creationId xmlns:a16="http://schemas.microsoft.com/office/drawing/2014/main" id="{C0C57D60-F109-4EC5-8B2B-134BC5667C7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248716" y="2961475"/>
              <a:ext cx="447798" cy="396000"/>
            </a:xfrm>
            <a:custGeom>
              <a:avLst/>
              <a:gdLst>
                <a:gd name="T0" fmla="*/ 1263 w 1874"/>
                <a:gd name="T1" fmla="*/ 1435 h 1657"/>
                <a:gd name="T2" fmla="*/ 1264 w 1874"/>
                <a:gd name="T3" fmla="*/ 1426 h 1657"/>
                <a:gd name="T4" fmla="*/ 1271 w 1874"/>
                <a:gd name="T5" fmla="*/ 1409 h 1657"/>
                <a:gd name="T6" fmla="*/ 1284 w 1874"/>
                <a:gd name="T7" fmla="*/ 1396 h 1657"/>
                <a:gd name="T8" fmla="*/ 1301 w 1874"/>
                <a:gd name="T9" fmla="*/ 1389 h 1657"/>
                <a:gd name="T10" fmla="*/ 1492 w 1874"/>
                <a:gd name="T11" fmla="*/ 1388 h 1657"/>
                <a:gd name="T12" fmla="*/ 1501 w 1874"/>
                <a:gd name="T13" fmla="*/ 1389 h 1657"/>
                <a:gd name="T14" fmla="*/ 1518 w 1874"/>
                <a:gd name="T15" fmla="*/ 1396 h 1657"/>
                <a:gd name="T16" fmla="*/ 1531 w 1874"/>
                <a:gd name="T17" fmla="*/ 1409 h 1657"/>
                <a:gd name="T18" fmla="*/ 1538 w 1874"/>
                <a:gd name="T19" fmla="*/ 1426 h 1657"/>
                <a:gd name="T20" fmla="*/ 1539 w 1874"/>
                <a:gd name="T21" fmla="*/ 1657 h 1657"/>
                <a:gd name="T22" fmla="*/ 1873 w 1874"/>
                <a:gd name="T23" fmla="*/ 885 h 1657"/>
                <a:gd name="T24" fmla="*/ 930 w 1874"/>
                <a:gd name="T25" fmla="*/ 0 h 1657"/>
                <a:gd name="T26" fmla="*/ 0 w 1874"/>
                <a:gd name="T27" fmla="*/ 552 h 1657"/>
                <a:gd name="T28" fmla="*/ 1263 w 1874"/>
                <a:gd name="T29" fmla="*/ 1657 h 1657"/>
                <a:gd name="T30" fmla="*/ 1707 w 1874"/>
                <a:gd name="T31" fmla="*/ 220 h 1657"/>
                <a:gd name="T32" fmla="*/ 1472 w 1874"/>
                <a:gd name="T33" fmla="*/ 372 h 1657"/>
                <a:gd name="T34" fmla="*/ 1472 w 1874"/>
                <a:gd name="T35" fmla="*/ 490 h 1657"/>
                <a:gd name="T36" fmla="*/ 1707 w 1874"/>
                <a:gd name="T37" fmla="*/ 643 h 1657"/>
                <a:gd name="T38" fmla="*/ 1472 w 1874"/>
                <a:gd name="T39" fmla="*/ 490 h 1657"/>
                <a:gd name="T40" fmla="*/ 1707 w 1874"/>
                <a:gd name="T41" fmla="*/ 760 h 1657"/>
                <a:gd name="T42" fmla="*/ 1472 w 1874"/>
                <a:gd name="T43" fmla="*/ 914 h 1657"/>
                <a:gd name="T44" fmla="*/ 1472 w 1874"/>
                <a:gd name="T45" fmla="*/ 1031 h 1657"/>
                <a:gd name="T46" fmla="*/ 1707 w 1874"/>
                <a:gd name="T47" fmla="*/ 1185 h 1657"/>
                <a:gd name="T48" fmla="*/ 1472 w 1874"/>
                <a:gd name="T49" fmla="*/ 1031 h 1657"/>
                <a:gd name="T50" fmla="*/ 1331 w 1874"/>
                <a:gd name="T51" fmla="*/ 220 h 1657"/>
                <a:gd name="T52" fmla="*/ 1096 w 1874"/>
                <a:gd name="T53" fmla="*/ 372 h 1657"/>
                <a:gd name="T54" fmla="*/ 1096 w 1874"/>
                <a:gd name="T55" fmla="*/ 490 h 1657"/>
                <a:gd name="T56" fmla="*/ 1331 w 1874"/>
                <a:gd name="T57" fmla="*/ 643 h 1657"/>
                <a:gd name="T58" fmla="*/ 1096 w 1874"/>
                <a:gd name="T59" fmla="*/ 490 h 1657"/>
                <a:gd name="T60" fmla="*/ 1331 w 1874"/>
                <a:gd name="T61" fmla="*/ 760 h 1657"/>
                <a:gd name="T62" fmla="*/ 1096 w 1874"/>
                <a:gd name="T63" fmla="*/ 914 h 1657"/>
                <a:gd name="T64" fmla="*/ 1096 w 1874"/>
                <a:gd name="T65" fmla="*/ 1031 h 1657"/>
                <a:gd name="T66" fmla="*/ 1331 w 1874"/>
                <a:gd name="T67" fmla="*/ 1185 h 1657"/>
                <a:gd name="T68" fmla="*/ 1096 w 1874"/>
                <a:gd name="T69" fmla="*/ 1031 h 1657"/>
                <a:gd name="T70" fmla="*/ 866 w 1874"/>
                <a:gd name="T71" fmla="*/ 767 h 1657"/>
                <a:gd name="T72" fmla="*/ 690 w 1874"/>
                <a:gd name="T73" fmla="*/ 932 h 1657"/>
                <a:gd name="T74" fmla="*/ 690 w 1874"/>
                <a:gd name="T75" fmla="*/ 1058 h 1657"/>
                <a:gd name="T76" fmla="*/ 866 w 1874"/>
                <a:gd name="T77" fmla="*/ 1222 h 1657"/>
                <a:gd name="T78" fmla="*/ 690 w 1874"/>
                <a:gd name="T79" fmla="*/ 1058 h 1657"/>
                <a:gd name="T80" fmla="*/ 866 w 1874"/>
                <a:gd name="T81" fmla="*/ 1348 h 1657"/>
                <a:gd name="T82" fmla="*/ 690 w 1874"/>
                <a:gd name="T83" fmla="*/ 1512 h 1657"/>
                <a:gd name="T84" fmla="*/ 405 w 1874"/>
                <a:gd name="T85" fmla="*/ 767 h 1657"/>
                <a:gd name="T86" fmla="*/ 581 w 1874"/>
                <a:gd name="T87" fmla="*/ 932 h 1657"/>
                <a:gd name="T88" fmla="*/ 405 w 1874"/>
                <a:gd name="T89" fmla="*/ 767 h 1657"/>
                <a:gd name="T90" fmla="*/ 581 w 1874"/>
                <a:gd name="T91" fmla="*/ 1058 h 1657"/>
                <a:gd name="T92" fmla="*/ 405 w 1874"/>
                <a:gd name="T93" fmla="*/ 1222 h 1657"/>
                <a:gd name="T94" fmla="*/ 405 w 1874"/>
                <a:gd name="T95" fmla="*/ 1348 h 1657"/>
                <a:gd name="T96" fmla="*/ 581 w 1874"/>
                <a:gd name="T97" fmla="*/ 1512 h 1657"/>
                <a:gd name="T98" fmla="*/ 405 w 1874"/>
                <a:gd name="T99" fmla="*/ 1348 h 1657"/>
                <a:gd name="T100" fmla="*/ 295 w 1874"/>
                <a:gd name="T101" fmla="*/ 767 h 1657"/>
                <a:gd name="T102" fmla="*/ 119 w 1874"/>
                <a:gd name="T103" fmla="*/ 932 h 1657"/>
                <a:gd name="T104" fmla="*/ 119 w 1874"/>
                <a:gd name="T105" fmla="*/ 1058 h 1657"/>
                <a:gd name="T106" fmla="*/ 295 w 1874"/>
                <a:gd name="T107" fmla="*/ 1222 h 1657"/>
                <a:gd name="T108" fmla="*/ 119 w 1874"/>
                <a:gd name="T109" fmla="*/ 1058 h 1657"/>
                <a:gd name="T110" fmla="*/ 295 w 1874"/>
                <a:gd name="T111" fmla="*/ 1512 h 1657"/>
                <a:gd name="T112" fmla="*/ 119 w 1874"/>
                <a:gd name="T113" fmla="*/ 1348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74" h="1657">
                  <a:moveTo>
                    <a:pt x="1263" y="1657"/>
                  </a:moveTo>
                  <a:lnTo>
                    <a:pt x="1263" y="1435"/>
                  </a:lnTo>
                  <a:lnTo>
                    <a:pt x="1263" y="1435"/>
                  </a:lnTo>
                  <a:lnTo>
                    <a:pt x="1264" y="1426"/>
                  </a:lnTo>
                  <a:lnTo>
                    <a:pt x="1267" y="1417"/>
                  </a:lnTo>
                  <a:lnTo>
                    <a:pt x="1271" y="1409"/>
                  </a:lnTo>
                  <a:lnTo>
                    <a:pt x="1277" y="1402"/>
                  </a:lnTo>
                  <a:lnTo>
                    <a:pt x="1284" y="1396"/>
                  </a:lnTo>
                  <a:lnTo>
                    <a:pt x="1293" y="1392"/>
                  </a:lnTo>
                  <a:lnTo>
                    <a:pt x="1301" y="1389"/>
                  </a:lnTo>
                  <a:lnTo>
                    <a:pt x="1310" y="1388"/>
                  </a:lnTo>
                  <a:lnTo>
                    <a:pt x="1492" y="1388"/>
                  </a:lnTo>
                  <a:lnTo>
                    <a:pt x="1492" y="1388"/>
                  </a:lnTo>
                  <a:lnTo>
                    <a:pt x="1501" y="1389"/>
                  </a:lnTo>
                  <a:lnTo>
                    <a:pt x="1510" y="1392"/>
                  </a:lnTo>
                  <a:lnTo>
                    <a:pt x="1518" y="1396"/>
                  </a:lnTo>
                  <a:lnTo>
                    <a:pt x="1525" y="1402"/>
                  </a:lnTo>
                  <a:lnTo>
                    <a:pt x="1531" y="1409"/>
                  </a:lnTo>
                  <a:lnTo>
                    <a:pt x="1535" y="1417"/>
                  </a:lnTo>
                  <a:lnTo>
                    <a:pt x="1538" y="1426"/>
                  </a:lnTo>
                  <a:lnTo>
                    <a:pt x="1539" y="1435"/>
                  </a:lnTo>
                  <a:lnTo>
                    <a:pt x="1539" y="1657"/>
                  </a:lnTo>
                  <a:lnTo>
                    <a:pt x="1873" y="1657"/>
                  </a:lnTo>
                  <a:lnTo>
                    <a:pt x="1873" y="885"/>
                  </a:lnTo>
                  <a:lnTo>
                    <a:pt x="1874" y="0"/>
                  </a:lnTo>
                  <a:lnTo>
                    <a:pt x="930" y="0"/>
                  </a:lnTo>
                  <a:lnTo>
                    <a:pt x="928" y="552"/>
                  </a:lnTo>
                  <a:lnTo>
                    <a:pt x="0" y="552"/>
                  </a:lnTo>
                  <a:lnTo>
                    <a:pt x="3" y="1657"/>
                  </a:lnTo>
                  <a:lnTo>
                    <a:pt x="1263" y="1657"/>
                  </a:lnTo>
                  <a:close/>
                  <a:moveTo>
                    <a:pt x="1472" y="220"/>
                  </a:moveTo>
                  <a:lnTo>
                    <a:pt x="1707" y="220"/>
                  </a:lnTo>
                  <a:lnTo>
                    <a:pt x="1707" y="372"/>
                  </a:lnTo>
                  <a:lnTo>
                    <a:pt x="1472" y="372"/>
                  </a:lnTo>
                  <a:lnTo>
                    <a:pt x="1472" y="220"/>
                  </a:lnTo>
                  <a:close/>
                  <a:moveTo>
                    <a:pt x="1472" y="490"/>
                  </a:moveTo>
                  <a:lnTo>
                    <a:pt x="1707" y="490"/>
                  </a:lnTo>
                  <a:lnTo>
                    <a:pt x="1707" y="643"/>
                  </a:lnTo>
                  <a:lnTo>
                    <a:pt x="1472" y="643"/>
                  </a:lnTo>
                  <a:lnTo>
                    <a:pt x="1472" y="490"/>
                  </a:lnTo>
                  <a:close/>
                  <a:moveTo>
                    <a:pt x="1472" y="760"/>
                  </a:moveTo>
                  <a:lnTo>
                    <a:pt x="1707" y="760"/>
                  </a:lnTo>
                  <a:lnTo>
                    <a:pt x="1707" y="914"/>
                  </a:lnTo>
                  <a:lnTo>
                    <a:pt x="1472" y="914"/>
                  </a:lnTo>
                  <a:lnTo>
                    <a:pt x="1472" y="760"/>
                  </a:lnTo>
                  <a:close/>
                  <a:moveTo>
                    <a:pt x="1472" y="1031"/>
                  </a:moveTo>
                  <a:lnTo>
                    <a:pt x="1707" y="1031"/>
                  </a:lnTo>
                  <a:lnTo>
                    <a:pt x="1707" y="1185"/>
                  </a:lnTo>
                  <a:lnTo>
                    <a:pt x="1472" y="1185"/>
                  </a:lnTo>
                  <a:lnTo>
                    <a:pt x="1472" y="1031"/>
                  </a:lnTo>
                  <a:close/>
                  <a:moveTo>
                    <a:pt x="1096" y="220"/>
                  </a:moveTo>
                  <a:lnTo>
                    <a:pt x="1331" y="220"/>
                  </a:lnTo>
                  <a:lnTo>
                    <a:pt x="1331" y="372"/>
                  </a:lnTo>
                  <a:lnTo>
                    <a:pt x="1096" y="372"/>
                  </a:lnTo>
                  <a:lnTo>
                    <a:pt x="1096" y="220"/>
                  </a:lnTo>
                  <a:close/>
                  <a:moveTo>
                    <a:pt x="1096" y="490"/>
                  </a:moveTo>
                  <a:lnTo>
                    <a:pt x="1331" y="490"/>
                  </a:lnTo>
                  <a:lnTo>
                    <a:pt x="1331" y="643"/>
                  </a:lnTo>
                  <a:lnTo>
                    <a:pt x="1096" y="643"/>
                  </a:lnTo>
                  <a:lnTo>
                    <a:pt x="1096" y="490"/>
                  </a:lnTo>
                  <a:close/>
                  <a:moveTo>
                    <a:pt x="1096" y="760"/>
                  </a:moveTo>
                  <a:lnTo>
                    <a:pt x="1331" y="760"/>
                  </a:lnTo>
                  <a:lnTo>
                    <a:pt x="1331" y="914"/>
                  </a:lnTo>
                  <a:lnTo>
                    <a:pt x="1096" y="914"/>
                  </a:lnTo>
                  <a:lnTo>
                    <a:pt x="1096" y="760"/>
                  </a:lnTo>
                  <a:close/>
                  <a:moveTo>
                    <a:pt x="1096" y="1031"/>
                  </a:moveTo>
                  <a:lnTo>
                    <a:pt x="1331" y="1031"/>
                  </a:lnTo>
                  <a:lnTo>
                    <a:pt x="1331" y="1185"/>
                  </a:lnTo>
                  <a:lnTo>
                    <a:pt x="1096" y="1185"/>
                  </a:lnTo>
                  <a:lnTo>
                    <a:pt x="1096" y="1031"/>
                  </a:lnTo>
                  <a:close/>
                  <a:moveTo>
                    <a:pt x="690" y="767"/>
                  </a:moveTo>
                  <a:lnTo>
                    <a:pt x="866" y="767"/>
                  </a:lnTo>
                  <a:lnTo>
                    <a:pt x="866" y="932"/>
                  </a:lnTo>
                  <a:lnTo>
                    <a:pt x="690" y="932"/>
                  </a:lnTo>
                  <a:lnTo>
                    <a:pt x="690" y="767"/>
                  </a:lnTo>
                  <a:close/>
                  <a:moveTo>
                    <a:pt x="690" y="1058"/>
                  </a:moveTo>
                  <a:lnTo>
                    <a:pt x="866" y="1058"/>
                  </a:lnTo>
                  <a:lnTo>
                    <a:pt x="866" y="1222"/>
                  </a:lnTo>
                  <a:lnTo>
                    <a:pt x="690" y="1222"/>
                  </a:lnTo>
                  <a:lnTo>
                    <a:pt x="690" y="1058"/>
                  </a:lnTo>
                  <a:close/>
                  <a:moveTo>
                    <a:pt x="690" y="1348"/>
                  </a:moveTo>
                  <a:lnTo>
                    <a:pt x="866" y="1348"/>
                  </a:lnTo>
                  <a:lnTo>
                    <a:pt x="866" y="1512"/>
                  </a:lnTo>
                  <a:lnTo>
                    <a:pt x="690" y="1512"/>
                  </a:lnTo>
                  <a:lnTo>
                    <a:pt x="690" y="1348"/>
                  </a:lnTo>
                  <a:close/>
                  <a:moveTo>
                    <a:pt x="405" y="767"/>
                  </a:moveTo>
                  <a:lnTo>
                    <a:pt x="581" y="767"/>
                  </a:lnTo>
                  <a:lnTo>
                    <a:pt x="581" y="932"/>
                  </a:lnTo>
                  <a:lnTo>
                    <a:pt x="405" y="932"/>
                  </a:lnTo>
                  <a:lnTo>
                    <a:pt x="405" y="767"/>
                  </a:lnTo>
                  <a:close/>
                  <a:moveTo>
                    <a:pt x="405" y="1058"/>
                  </a:moveTo>
                  <a:lnTo>
                    <a:pt x="581" y="1058"/>
                  </a:lnTo>
                  <a:lnTo>
                    <a:pt x="581" y="1222"/>
                  </a:lnTo>
                  <a:lnTo>
                    <a:pt x="405" y="1222"/>
                  </a:lnTo>
                  <a:lnTo>
                    <a:pt x="405" y="1058"/>
                  </a:lnTo>
                  <a:close/>
                  <a:moveTo>
                    <a:pt x="405" y="1348"/>
                  </a:moveTo>
                  <a:lnTo>
                    <a:pt x="581" y="1348"/>
                  </a:lnTo>
                  <a:lnTo>
                    <a:pt x="581" y="1512"/>
                  </a:lnTo>
                  <a:lnTo>
                    <a:pt x="405" y="1512"/>
                  </a:lnTo>
                  <a:lnTo>
                    <a:pt x="405" y="1348"/>
                  </a:lnTo>
                  <a:close/>
                  <a:moveTo>
                    <a:pt x="119" y="767"/>
                  </a:moveTo>
                  <a:lnTo>
                    <a:pt x="295" y="767"/>
                  </a:lnTo>
                  <a:lnTo>
                    <a:pt x="295" y="932"/>
                  </a:lnTo>
                  <a:lnTo>
                    <a:pt x="119" y="932"/>
                  </a:lnTo>
                  <a:lnTo>
                    <a:pt x="119" y="767"/>
                  </a:lnTo>
                  <a:close/>
                  <a:moveTo>
                    <a:pt x="119" y="1058"/>
                  </a:moveTo>
                  <a:lnTo>
                    <a:pt x="295" y="1058"/>
                  </a:lnTo>
                  <a:lnTo>
                    <a:pt x="295" y="1222"/>
                  </a:lnTo>
                  <a:lnTo>
                    <a:pt x="119" y="1222"/>
                  </a:lnTo>
                  <a:lnTo>
                    <a:pt x="119" y="1058"/>
                  </a:lnTo>
                  <a:close/>
                  <a:moveTo>
                    <a:pt x="295" y="1348"/>
                  </a:moveTo>
                  <a:lnTo>
                    <a:pt x="295" y="1512"/>
                  </a:lnTo>
                  <a:lnTo>
                    <a:pt x="119" y="1512"/>
                  </a:lnTo>
                  <a:lnTo>
                    <a:pt x="119" y="1348"/>
                  </a:lnTo>
                  <a:lnTo>
                    <a:pt x="295" y="1348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30" tIns="44814" rIns="44814" bIns="8963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91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75" spc="-4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5BB66BFE-5CFF-4041-80C9-58C9517E7038}"/>
                </a:ext>
              </a:extLst>
            </p:cNvPr>
            <p:cNvSpPr txBox="1"/>
            <p:nvPr/>
          </p:nvSpPr>
          <p:spPr>
            <a:xfrm>
              <a:off x="10958500" y="3408087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914016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175" kern="0" dirty="0">
                  <a:gradFill>
                    <a:gsLst>
                      <a:gs pos="2917">
                        <a:srgbClr val="353535"/>
                      </a:gs>
                      <a:gs pos="32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Buildings</a:t>
              </a:r>
            </a:p>
          </p:txBody>
        </p:sp>
      </p:grpSp>
      <p:grpSp>
        <p:nvGrpSpPr>
          <p:cNvPr id="277" name="Medical devices">
            <a:extLst>
              <a:ext uri="{FF2B5EF4-FFF2-40B4-BE49-F238E27FC236}">
                <a16:creationId xmlns:a16="http://schemas.microsoft.com/office/drawing/2014/main" id="{91DD0DEF-FDD6-424F-81E6-8B8D8FFAD596}"/>
              </a:ext>
            </a:extLst>
          </p:cNvPr>
          <p:cNvGrpSpPr/>
          <p:nvPr/>
        </p:nvGrpSpPr>
        <p:grpSpPr>
          <a:xfrm>
            <a:off x="1149792" y="4932193"/>
            <a:ext cx="1052909" cy="552725"/>
            <a:chOff x="9771422" y="5899622"/>
            <a:chExt cx="1074174" cy="563888"/>
          </a:xfrm>
        </p:grpSpPr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F447DBBB-9CD6-41D8-AEBA-CB8AFD3FC6F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093814" y="5899622"/>
              <a:ext cx="365167" cy="368280"/>
              <a:chOff x="4706938" y="2719388"/>
              <a:chExt cx="558800" cy="563563"/>
            </a:xfrm>
            <a:solidFill>
              <a:schemeClr val="tx1"/>
            </a:solidFill>
          </p:grpSpPr>
          <p:sp>
            <p:nvSpPr>
              <p:cNvPr id="280" name="Freeform 87">
                <a:extLst>
                  <a:ext uri="{FF2B5EF4-FFF2-40B4-BE49-F238E27FC236}">
                    <a16:creationId xmlns:a16="http://schemas.microsoft.com/office/drawing/2014/main" id="{658652AE-F3A8-4C4F-BE32-1EA2FDAC3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9813" y="2719388"/>
                <a:ext cx="273050" cy="87313"/>
              </a:xfrm>
              <a:custGeom>
                <a:avLst/>
                <a:gdLst>
                  <a:gd name="T0" fmla="*/ 88 w 1028"/>
                  <a:gd name="T1" fmla="*/ 331 h 331"/>
                  <a:gd name="T2" fmla="*/ 111 w 1028"/>
                  <a:gd name="T3" fmla="*/ 325 h 331"/>
                  <a:gd name="T4" fmla="*/ 131 w 1028"/>
                  <a:gd name="T5" fmla="*/ 313 h 331"/>
                  <a:gd name="T6" fmla="*/ 146 w 1028"/>
                  <a:gd name="T7" fmla="*/ 295 h 331"/>
                  <a:gd name="T8" fmla="*/ 157 w 1028"/>
                  <a:gd name="T9" fmla="*/ 274 h 331"/>
                  <a:gd name="T10" fmla="*/ 160 w 1028"/>
                  <a:gd name="T11" fmla="*/ 251 h 331"/>
                  <a:gd name="T12" fmla="*/ 161 w 1028"/>
                  <a:gd name="T13" fmla="*/ 232 h 331"/>
                  <a:gd name="T14" fmla="*/ 171 w 1028"/>
                  <a:gd name="T15" fmla="*/ 208 h 331"/>
                  <a:gd name="T16" fmla="*/ 186 w 1028"/>
                  <a:gd name="T17" fmla="*/ 188 h 331"/>
                  <a:gd name="T18" fmla="*/ 207 w 1028"/>
                  <a:gd name="T19" fmla="*/ 172 h 331"/>
                  <a:gd name="T20" fmla="*/ 232 w 1028"/>
                  <a:gd name="T21" fmla="*/ 163 h 331"/>
                  <a:gd name="T22" fmla="*/ 777 w 1028"/>
                  <a:gd name="T23" fmla="*/ 162 h 331"/>
                  <a:gd name="T24" fmla="*/ 796 w 1028"/>
                  <a:gd name="T25" fmla="*/ 163 h 331"/>
                  <a:gd name="T26" fmla="*/ 821 w 1028"/>
                  <a:gd name="T27" fmla="*/ 172 h 331"/>
                  <a:gd name="T28" fmla="*/ 840 w 1028"/>
                  <a:gd name="T29" fmla="*/ 188 h 331"/>
                  <a:gd name="T30" fmla="*/ 857 w 1028"/>
                  <a:gd name="T31" fmla="*/ 208 h 331"/>
                  <a:gd name="T32" fmla="*/ 865 w 1028"/>
                  <a:gd name="T33" fmla="*/ 232 h 331"/>
                  <a:gd name="T34" fmla="*/ 867 w 1028"/>
                  <a:gd name="T35" fmla="*/ 251 h 331"/>
                  <a:gd name="T36" fmla="*/ 871 w 1028"/>
                  <a:gd name="T37" fmla="*/ 274 h 331"/>
                  <a:gd name="T38" fmla="*/ 880 w 1028"/>
                  <a:gd name="T39" fmla="*/ 295 h 331"/>
                  <a:gd name="T40" fmla="*/ 897 w 1028"/>
                  <a:gd name="T41" fmla="*/ 313 h 331"/>
                  <a:gd name="T42" fmla="*/ 917 w 1028"/>
                  <a:gd name="T43" fmla="*/ 325 h 331"/>
                  <a:gd name="T44" fmla="*/ 939 w 1028"/>
                  <a:gd name="T45" fmla="*/ 331 h 331"/>
                  <a:gd name="T46" fmla="*/ 955 w 1028"/>
                  <a:gd name="T47" fmla="*/ 331 h 331"/>
                  <a:gd name="T48" fmla="*/ 979 w 1028"/>
                  <a:gd name="T49" fmla="*/ 325 h 331"/>
                  <a:gd name="T50" fmla="*/ 998 w 1028"/>
                  <a:gd name="T51" fmla="*/ 313 h 331"/>
                  <a:gd name="T52" fmla="*/ 1014 w 1028"/>
                  <a:gd name="T53" fmla="*/ 295 h 331"/>
                  <a:gd name="T54" fmla="*/ 1024 w 1028"/>
                  <a:gd name="T55" fmla="*/ 274 h 331"/>
                  <a:gd name="T56" fmla="*/ 1028 w 1028"/>
                  <a:gd name="T57" fmla="*/ 251 h 331"/>
                  <a:gd name="T58" fmla="*/ 1023 w 1028"/>
                  <a:gd name="T59" fmla="*/ 201 h 331"/>
                  <a:gd name="T60" fmla="*/ 997 w 1028"/>
                  <a:gd name="T61" fmla="*/ 131 h 331"/>
                  <a:gd name="T62" fmla="*/ 954 w 1028"/>
                  <a:gd name="T63" fmla="*/ 74 h 331"/>
                  <a:gd name="T64" fmla="*/ 897 w 1028"/>
                  <a:gd name="T65" fmla="*/ 31 h 331"/>
                  <a:gd name="T66" fmla="*/ 828 w 1028"/>
                  <a:gd name="T67" fmla="*/ 6 h 331"/>
                  <a:gd name="T68" fmla="*/ 249 w 1028"/>
                  <a:gd name="T69" fmla="*/ 0 h 331"/>
                  <a:gd name="T70" fmla="*/ 199 w 1028"/>
                  <a:gd name="T71" fmla="*/ 6 h 331"/>
                  <a:gd name="T72" fmla="*/ 130 w 1028"/>
                  <a:gd name="T73" fmla="*/ 31 h 331"/>
                  <a:gd name="T74" fmla="*/ 72 w 1028"/>
                  <a:gd name="T75" fmla="*/ 74 h 331"/>
                  <a:gd name="T76" fmla="*/ 30 w 1028"/>
                  <a:gd name="T77" fmla="*/ 131 h 331"/>
                  <a:gd name="T78" fmla="*/ 4 w 1028"/>
                  <a:gd name="T79" fmla="*/ 201 h 331"/>
                  <a:gd name="T80" fmla="*/ 0 w 1028"/>
                  <a:gd name="T81" fmla="*/ 251 h 331"/>
                  <a:gd name="T82" fmla="*/ 3 w 1028"/>
                  <a:gd name="T83" fmla="*/ 274 h 331"/>
                  <a:gd name="T84" fmla="*/ 13 w 1028"/>
                  <a:gd name="T85" fmla="*/ 295 h 331"/>
                  <a:gd name="T86" fmla="*/ 29 w 1028"/>
                  <a:gd name="T87" fmla="*/ 313 h 331"/>
                  <a:gd name="T88" fmla="*/ 49 w 1028"/>
                  <a:gd name="T89" fmla="*/ 325 h 331"/>
                  <a:gd name="T90" fmla="*/ 71 w 1028"/>
                  <a:gd name="T91" fmla="*/ 331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28" h="331">
                    <a:moveTo>
                      <a:pt x="79" y="331"/>
                    </a:moveTo>
                    <a:lnTo>
                      <a:pt x="79" y="331"/>
                    </a:lnTo>
                    <a:lnTo>
                      <a:pt x="88" y="331"/>
                    </a:lnTo>
                    <a:lnTo>
                      <a:pt x="96" y="329"/>
                    </a:lnTo>
                    <a:lnTo>
                      <a:pt x="104" y="327"/>
                    </a:lnTo>
                    <a:lnTo>
                      <a:pt x="111" y="325"/>
                    </a:lnTo>
                    <a:lnTo>
                      <a:pt x="118" y="321"/>
                    </a:lnTo>
                    <a:lnTo>
                      <a:pt x="125" y="318"/>
                    </a:lnTo>
                    <a:lnTo>
                      <a:pt x="131" y="313"/>
                    </a:lnTo>
                    <a:lnTo>
                      <a:pt x="137" y="307"/>
                    </a:lnTo>
                    <a:lnTo>
                      <a:pt x="141" y="301"/>
                    </a:lnTo>
                    <a:lnTo>
                      <a:pt x="146" y="295"/>
                    </a:lnTo>
                    <a:lnTo>
                      <a:pt x="151" y="290"/>
                    </a:lnTo>
                    <a:lnTo>
                      <a:pt x="153" y="283"/>
                    </a:lnTo>
                    <a:lnTo>
                      <a:pt x="157" y="274"/>
                    </a:lnTo>
                    <a:lnTo>
                      <a:pt x="158" y="267"/>
                    </a:lnTo>
                    <a:lnTo>
                      <a:pt x="159" y="259"/>
                    </a:lnTo>
                    <a:lnTo>
                      <a:pt x="160" y="251"/>
                    </a:lnTo>
                    <a:lnTo>
                      <a:pt x="160" y="251"/>
                    </a:lnTo>
                    <a:lnTo>
                      <a:pt x="160" y="242"/>
                    </a:lnTo>
                    <a:lnTo>
                      <a:pt x="161" y="232"/>
                    </a:lnTo>
                    <a:lnTo>
                      <a:pt x="164" y="224"/>
                    </a:lnTo>
                    <a:lnTo>
                      <a:pt x="167" y="216"/>
                    </a:lnTo>
                    <a:lnTo>
                      <a:pt x="171" y="208"/>
                    </a:lnTo>
                    <a:lnTo>
                      <a:pt x="175" y="201"/>
                    </a:lnTo>
                    <a:lnTo>
                      <a:pt x="180" y="194"/>
                    </a:lnTo>
                    <a:lnTo>
                      <a:pt x="186" y="188"/>
                    </a:lnTo>
                    <a:lnTo>
                      <a:pt x="193" y="182"/>
                    </a:lnTo>
                    <a:lnTo>
                      <a:pt x="199" y="177"/>
                    </a:lnTo>
                    <a:lnTo>
                      <a:pt x="207" y="172"/>
                    </a:lnTo>
                    <a:lnTo>
                      <a:pt x="214" y="169"/>
                    </a:lnTo>
                    <a:lnTo>
                      <a:pt x="222" y="165"/>
                    </a:lnTo>
                    <a:lnTo>
                      <a:pt x="232" y="163"/>
                    </a:lnTo>
                    <a:lnTo>
                      <a:pt x="240" y="162"/>
                    </a:lnTo>
                    <a:lnTo>
                      <a:pt x="249" y="162"/>
                    </a:lnTo>
                    <a:lnTo>
                      <a:pt x="777" y="162"/>
                    </a:lnTo>
                    <a:lnTo>
                      <a:pt x="777" y="162"/>
                    </a:lnTo>
                    <a:lnTo>
                      <a:pt x="787" y="162"/>
                    </a:lnTo>
                    <a:lnTo>
                      <a:pt x="796" y="163"/>
                    </a:lnTo>
                    <a:lnTo>
                      <a:pt x="804" y="165"/>
                    </a:lnTo>
                    <a:lnTo>
                      <a:pt x="812" y="169"/>
                    </a:lnTo>
                    <a:lnTo>
                      <a:pt x="821" y="172"/>
                    </a:lnTo>
                    <a:lnTo>
                      <a:pt x="828" y="177"/>
                    </a:lnTo>
                    <a:lnTo>
                      <a:pt x="835" y="182"/>
                    </a:lnTo>
                    <a:lnTo>
                      <a:pt x="840" y="188"/>
                    </a:lnTo>
                    <a:lnTo>
                      <a:pt x="846" y="194"/>
                    </a:lnTo>
                    <a:lnTo>
                      <a:pt x="852" y="201"/>
                    </a:lnTo>
                    <a:lnTo>
                      <a:pt x="857" y="208"/>
                    </a:lnTo>
                    <a:lnTo>
                      <a:pt x="860" y="216"/>
                    </a:lnTo>
                    <a:lnTo>
                      <a:pt x="863" y="224"/>
                    </a:lnTo>
                    <a:lnTo>
                      <a:pt x="865" y="232"/>
                    </a:lnTo>
                    <a:lnTo>
                      <a:pt x="866" y="242"/>
                    </a:lnTo>
                    <a:lnTo>
                      <a:pt x="867" y="251"/>
                    </a:lnTo>
                    <a:lnTo>
                      <a:pt x="867" y="251"/>
                    </a:lnTo>
                    <a:lnTo>
                      <a:pt x="867" y="259"/>
                    </a:lnTo>
                    <a:lnTo>
                      <a:pt x="869" y="267"/>
                    </a:lnTo>
                    <a:lnTo>
                      <a:pt x="871" y="274"/>
                    </a:lnTo>
                    <a:lnTo>
                      <a:pt x="873" y="283"/>
                    </a:lnTo>
                    <a:lnTo>
                      <a:pt x="877" y="290"/>
                    </a:lnTo>
                    <a:lnTo>
                      <a:pt x="880" y="295"/>
                    </a:lnTo>
                    <a:lnTo>
                      <a:pt x="885" y="301"/>
                    </a:lnTo>
                    <a:lnTo>
                      <a:pt x="891" y="307"/>
                    </a:lnTo>
                    <a:lnTo>
                      <a:pt x="897" y="313"/>
                    </a:lnTo>
                    <a:lnTo>
                      <a:pt x="902" y="318"/>
                    </a:lnTo>
                    <a:lnTo>
                      <a:pt x="910" y="321"/>
                    </a:lnTo>
                    <a:lnTo>
                      <a:pt x="917" y="325"/>
                    </a:lnTo>
                    <a:lnTo>
                      <a:pt x="924" y="327"/>
                    </a:lnTo>
                    <a:lnTo>
                      <a:pt x="932" y="329"/>
                    </a:lnTo>
                    <a:lnTo>
                      <a:pt x="939" y="331"/>
                    </a:lnTo>
                    <a:lnTo>
                      <a:pt x="947" y="331"/>
                    </a:lnTo>
                    <a:lnTo>
                      <a:pt x="947" y="331"/>
                    </a:lnTo>
                    <a:lnTo>
                      <a:pt x="955" y="331"/>
                    </a:lnTo>
                    <a:lnTo>
                      <a:pt x="963" y="329"/>
                    </a:lnTo>
                    <a:lnTo>
                      <a:pt x="972" y="327"/>
                    </a:lnTo>
                    <a:lnTo>
                      <a:pt x="979" y="325"/>
                    </a:lnTo>
                    <a:lnTo>
                      <a:pt x="986" y="321"/>
                    </a:lnTo>
                    <a:lnTo>
                      <a:pt x="993" y="318"/>
                    </a:lnTo>
                    <a:lnTo>
                      <a:pt x="998" y="313"/>
                    </a:lnTo>
                    <a:lnTo>
                      <a:pt x="1004" y="307"/>
                    </a:lnTo>
                    <a:lnTo>
                      <a:pt x="1009" y="301"/>
                    </a:lnTo>
                    <a:lnTo>
                      <a:pt x="1014" y="295"/>
                    </a:lnTo>
                    <a:lnTo>
                      <a:pt x="1018" y="290"/>
                    </a:lnTo>
                    <a:lnTo>
                      <a:pt x="1021" y="283"/>
                    </a:lnTo>
                    <a:lnTo>
                      <a:pt x="1024" y="274"/>
                    </a:lnTo>
                    <a:lnTo>
                      <a:pt x="1025" y="267"/>
                    </a:lnTo>
                    <a:lnTo>
                      <a:pt x="1028" y="259"/>
                    </a:lnTo>
                    <a:lnTo>
                      <a:pt x="1028" y="251"/>
                    </a:lnTo>
                    <a:lnTo>
                      <a:pt x="1028" y="251"/>
                    </a:lnTo>
                    <a:lnTo>
                      <a:pt x="1027" y="225"/>
                    </a:lnTo>
                    <a:lnTo>
                      <a:pt x="1023" y="201"/>
                    </a:lnTo>
                    <a:lnTo>
                      <a:pt x="1016" y="176"/>
                    </a:lnTo>
                    <a:lnTo>
                      <a:pt x="1008" y="154"/>
                    </a:lnTo>
                    <a:lnTo>
                      <a:pt x="997" y="131"/>
                    </a:lnTo>
                    <a:lnTo>
                      <a:pt x="984" y="110"/>
                    </a:lnTo>
                    <a:lnTo>
                      <a:pt x="970" y="92"/>
                    </a:lnTo>
                    <a:lnTo>
                      <a:pt x="954" y="74"/>
                    </a:lnTo>
                    <a:lnTo>
                      <a:pt x="936" y="58"/>
                    </a:lnTo>
                    <a:lnTo>
                      <a:pt x="918" y="44"/>
                    </a:lnTo>
                    <a:lnTo>
                      <a:pt x="897" y="31"/>
                    </a:lnTo>
                    <a:lnTo>
                      <a:pt x="874" y="20"/>
                    </a:lnTo>
                    <a:lnTo>
                      <a:pt x="852" y="12"/>
                    </a:lnTo>
                    <a:lnTo>
                      <a:pt x="828" y="6"/>
                    </a:lnTo>
                    <a:lnTo>
                      <a:pt x="803" y="2"/>
                    </a:lnTo>
                    <a:lnTo>
                      <a:pt x="777" y="0"/>
                    </a:lnTo>
                    <a:lnTo>
                      <a:pt x="249" y="0"/>
                    </a:lnTo>
                    <a:lnTo>
                      <a:pt x="249" y="0"/>
                    </a:lnTo>
                    <a:lnTo>
                      <a:pt x="223" y="2"/>
                    </a:lnTo>
                    <a:lnTo>
                      <a:pt x="199" y="6"/>
                    </a:lnTo>
                    <a:lnTo>
                      <a:pt x="175" y="12"/>
                    </a:lnTo>
                    <a:lnTo>
                      <a:pt x="152" y="20"/>
                    </a:lnTo>
                    <a:lnTo>
                      <a:pt x="130" y="31"/>
                    </a:lnTo>
                    <a:lnTo>
                      <a:pt x="110" y="44"/>
                    </a:lnTo>
                    <a:lnTo>
                      <a:pt x="90" y="58"/>
                    </a:lnTo>
                    <a:lnTo>
                      <a:pt x="72" y="74"/>
                    </a:lnTo>
                    <a:lnTo>
                      <a:pt x="57" y="92"/>
                    </a:lnTo>
                    <a:lnTo>
                      <a:pt x="42" y="110"/>
                    </a:lnTo>
                    <a:lnTo>
                      <a:pt x="30" y="131"/>
                    </a:lnTo>
                    <a:lnTo>
                      <a:pt x="20" y="154"/>
                    </a:lnTo>
                    <a:lnTo>
                      <a:pt x="10" y="176"/>
                    </a:lnTo>
                    <a:lnTo>
                      <a:pt x="4" y="201"/>
                    </a:lnTo>
                    <a:lnTo>
                      <a:pt x="1" y="225"/>
                    </a:lnTo>
                    <a:lnTo>
                      <a:pt x="0" y="251"/>
                    </a:lnTo>
                    <a:lnTo>
                      <a:pt x="0" y="251"/>
                    </a:lnTo>
                    <a:lnTo>
                      <a:pt x="0" y="259"/>
                    </a:lnTo>
                    <a:lnTo>
                      <a:pt x="1" y="267"/>
                    </a:lnTo>
                    <a:lnTo>
                      <a:pt x="3" y="274"/>
                    </a:lnTo>
                    <a:lnTo>
                      <a:pt x="6" y="283"/>
                    </a:lnTo>
                    <a:lnTo>
                      <a:pt x="9" y="290"/>
                    </a:lnTo>
                    <a:lnTo>
                      <a:pt x="13" y="295"/>
                    </a:lnTo>
                    <a:lnTo>
                      <a:pt x="17" y="301"/>
                    </a:lnTo>
                    <a:lnTo>
                      <a:pt x="23" y="307"/>
                    </a:lnTo>
                    <a:lnTo>
                      <a:pt x="29" y="313"/>
                    </a:lnTo>
                    <a:lnTo>
                      <a:pt x="35" y="318"/>
                    </a:lnTo>
                    <a:lnTo>
                      <a:pt x="42" y="321"/>
                    </a:lnTo>
                    <a:lnTo>
                      <a:pt x="49" y="325"/>
                    </a:lnTo>
                    <a:lnTo>
                      <a:pt x="56" y="327"/>
                    </a:lnTo>
                    <a:lnTo>
                      <a:pt x="63" y="329"/>
                    </a:lnTo>
                    <a:lnTo>
                      <a:pt x="71" y="331"/>
                    </a:lnTo>
                    <a:lnTo>
                      <a:pt x="79" y="331"/>
                    </a:lnTo>
                    <a:lnTo>
                      <a:pt x="79" y="331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9630" tIns="44814" rIns="44814" bIns="8963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591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175" spc="-4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endParaRPr>
              </a:p>
            </p:txBody>
          </p:sp>
          <p:sp>
            <p:nvSpPr>
              <p:cNvPr id="281" name="Freeform 88">
                <a:extLst>
                  <a:ext uri="{FF2B5EF4-FFF2-40B4-BE49-F238E27FC236}">
                    <a16:creationId xmlns:a16="http://schemas.microsoft.com/office/drawing/2014/main" id="{34AB6AF4-2131-4DC0-A45D-557EA5C951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06938" y="2822576"/>
                <a:ext cx="558800" cy="460375"/>
              </a:xfrm>
              <a:custGeom>
                <a:avLst/>
                <a:gdLst>
                  <a:gd name="T0" fmla="*/ 226 w 2115"/>
                  <a:gd name="T1" fmla="*/ 1 h 1744"/>
                  <a:gd name="T2" fmla="*/ 133 w 2115"/>
                  <a:gd name="T3" fmla="*/ 31 h 1744"/>
                  <a:gd name="T4" fmla="*/ 58 w 2115"/>
                  <a:gd name="T5" fmla="*/ 93 h 1744"/>
                  <a:gd name="T6" fmla="*/ 11 w 2115"/>
                  <a:gd name="T7" fmla="*/ 178 h 1744"/>
                  <a:gd name="T8" fmla="*/ 0 w 2115"/>
                  <a:gd name="T9" fmla="*/ 1492 h 1744"/>
                  <a:gd name="T10" fmla="*/ 11 w 2115"/>
                  <a:gd name="T11" fmla="*/ 1567 h 1744"/>
                  <a:gd name="T12" fmla="*/ 58 w 2115"/>
                  <a:gd name="T13" fmla="*/ 1652 h 1744"/>
                  <a:gd name="T14" fmla="*/ 133 w 2115"/>
                  <a:gd name="T15" fmla="*/ 1713 h 1744"/>
                  <a:gd name="T16" fmla="*/ 226 w 2115"/>
                  <a:gd name="T17" fmla="*/ 1742 h 1744"/>
                  <a:gd name="T18" fmla="*/ 1888 w 2115"/>
                  <a:gd name="T19" fmla="*/ 1742 h 1744"/>
                  <a:gd name="T20" fmla="*/ 1983 w 2115"/>
                  <a:gd name="T21" fmla="*/ 1713 h 1744"/>
                  <a:gd name="T22" fmla="*/ 2058 w 2115"/>
                  <a:gd name="T23" fmla="*/ 1652 h 1744"/>
                  <a:gd name="T24" fmla="*/ 2103 w 2115"/>
                  <a:gd name="T25" fmla="*/ 1567 h 1744"/>
                  <a:gd name="T26" fmla="*/ 2115 w 2115"/>
                  <a:gd name="T27" fmla="*/ 253 h 1744"/>
                  <a:gd name="T28" fmla="*/ 2103 w 2115"/>
                  <a:gd name="T29" fmla="*/ 178 h 1744"/>
                  <a:gd name="T30" fmla="*/ 2058 w 2115"/>
                  <a:gd name="T31" fmla="*/ 93 h 1744"/>
                  <a:gd name="T32" fmla="*/ 1983 w 2115"/>
                  <a:gd name="T33" fmla="*/ 31 h 1744"/>
                  <a:gd name="T34" fmla="*/ 1888 w 2115"/>
                  <a:gd name="T35" fmla="*/ 1 h 1744"/>
                  <a:gd name="T36" fmla="*/ 1057 w 2115"/>
                  <a:gd name="T37" fmla="*/ 1409 h 1744"/>
                  <a:gd name="T38" fmla="*/ 948 w 2115"/>
                  <a:gd name="T39" fmla="*/ 1398 h 1744"/>
                  <a:gd name="T40" fmla="*/ 847 w 2115"/>
                  <a:gd name="T41" fmla="*/ 1367 h 1744"/>
                  <a:gd name="T42" fmla="*/ 756 w 2115"/>
                  <a:gd name="T43" fmla="*/ 1317 h 1744"/>
                  <a:gd name="T44" fmla="*/ 677 w 2115"/>
                  <a:gd name="T45" fmla="*/ 1252 h 1744"/>
                  <a:gd name="T46" fmla="*/ 612 w 2115"/>
                  <a:gd name="T47" fmla="*/ 1172 h 1744"/>
                  <a:gd name="T48" fmla="*/ 561 w 2115"/>
                  <a:gd name="T49" fmla="*/ 1081 h 1744"/>
                  <a:gd name="T50" fmla="*/ 531 w 2115"/>
                  <a:gd name="T51" fmla="*/ 980 h 1744"/>
                  <a:gd name="T52" fmla="*/ 519 w 2115"/>
                  <a:gd name="T53" fmla="*/ 873 h 1744"/>
                  <a:gd name="T54" fmla="*/ 526 w 2115"/>
                  <a:gd name="T55" fmla="*/ 791 h 1744"/>
                  <a:gd name="T56" fmla="*/ 552 w 2115"/>
                  <a:gd name="T57" fmla="*/ 688 h 1744"/>
                  <a:gd name="T58" fmla="*/ 598 w 2115"/>
                  <a:gd name="T59" fmla="*/ 594 h 1744"/>
                  <a:gd name="T60" fmla="*/ 658 w 2115"/>
                  <a:gd name="T61" fmla="*/ 511 h 1744"/>
                  <a:gd name="T62" fmla="*/ 736 w 2115"/>
                  <a:gd name="T63" fmla="*/ 442 h 1744"/>
                  <a:gd name="T64" fmla="*/ 824 w 2115"/>
                  <a:gd name="T65" fmla="*/ 388 h 1744"/>
                  <a:gd name="T66" fmla="*/ 922 w 2115"/>
                  <a:gd name="T67" fmla="*/ 353 h 1744"/>
                  <a:gd name="T68" fmla="*/ 1028 w 2115"/>
                  <a:gd name="T69" fmla="*/ 336 h 1744"/>
                  <a:gd name="T70" fmla="*/ 1112 w 2115"/>
                  <a:gd name="T71" fmla="*/ 337 h 1744"/>
                  <a:gd name="T72" fmla="*/ 1216 w 2115"/>
                  <a:gd name="T73" fmla="*/ 360 h 1744"/>
                  <a:gd name="T74" fmla="*/ 1313 w 2115"/>
                  <a:gd name="T75" fmla="*/ 399 h 1744"/>
                  <a:gd name="T76" fmla="*/ 1398 w 2115"/>
                  <a:gd name="T77" fmla="*/ 458 h 1744"/>
                  <a:gd name="T78" fmla="*/ 1471 w 2115"/>
                  <a:gd name="T79" fmla="*/ 531 h 1744"/>
                  <a:gd name="T80" fmla="*/ 1528 w 2115"/>
                  <a:gd name="T81" fmla="*/ 616 h 1744"/>
                  <a:gd name="T82" fmla="*/ 1569 w 2115"/>
                  <a:gd name="T83" fmla="*/ 712 h 1744"/>
                  <a:gd name="T84" fmla="*/ 1590 w 2115"/>
                  <a:gd name="T85" fmla="*/ 817 h 1744"/>
                  <a:gd name="T86" fmla="*/ 1593 w 2115"/>
                  <a:gd name="T87" fmla="*/ 901 h 1744"/>
                  <a:gd name="T88" fmla="*/ 1576 w 2115"/>
                  <a:gd name="T89" fmla="*/ 1007 h 1744"/>
                  <a:gd name="T90" fmla="*/ 1540 w 2115"/>
                  <a:gd name="T91" fmla="*/ 1106 h 1744"/>
                  <a:gd name="T92" fmla="*/ 1486 w 2115"/>
                  <a:gd name="T93" fmla="*/ 1193 h 1744"/>
                  <a:gd name="T94" fmla="*/ 1417 w 2115"/>
                  <a:gd name="T95" fmla="*/ 1269 h 1744"/>
                  <a:gd name="T96" fmla="*/ 1335 w 2115"/>
                  <a:gd name="T97" fmla="*/ 1331 h 1744"/>
                  <a:gd name="T98" fmla="*/ 1242 w 2115"/>
                  <a:gd name="T99" fmla="*/ 1377 h 1744"/>
                  <a:gd name="T100" fmla="*/ 1139 w 2115"/>
                  <a:gd name="T101" fmla="*/ 1403 h 1744"/>
                  <a:gd name="T102" fmla="*/ 1057 w 2115"/>
                  <a:gd name="T103" fmla="*/ 1409 h 1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115" h="1744">
                    <a:moveTo>
                      <a:pt x="1862" y="0"/>
                    </a:moveTo>
                    <a:lnTo>
                      <a:pt x="252" y="0"/>
                    </a:lnTo>
                    <a:lnTo>
                      <a:pt x="252" y="0"/>
                    </a:lnTo>
                    <a:lnTo>
                      <a:pt x="226" y="1"/>
                    </a:lnTo>
                    <a:lnTo>
                      <a:pt x="202" y="6"/>
                    </a:lnTo>
                    <a:lnTo>
                      <a:pt x="177" y="12"/>
                    </a:lnTo>
                    <a:lnTo>
                      <a:pt x="154" y="20"/>
                    </a:lnTo>
                    <a:lnTo>
                      <a:pt x="133" y="31"/>
                    </a:lnTo>
                    <a:lnTo>
                      <a:pt x="112" y="44"/>
                    </a:lnTo>
                    <a:lnTo>
                      <a:pt x="92" y="58"/>
                    </a:lnTo>
                    <a:lnTo>
                      <a:pt x="74" y="74"/>
                    </a:lnTo>
                    <a:lnTo>
                      <a:pt x="58" y="93"/>
                    </a:lnTo>
                    <a:lnTo>
                      <a:pt x="44" y="111"/>
                    </a:lnTo>
                    <a:lnTo>
                      <a:pt x="31" y="133"/>
                    </a:lnTo>
                    <a:lnTo>
                      <a:pt x="20" y="155"/>
                    </a:lnTo>
                    <a:lnTo>
                      <a:pt x="11" y="178"/>
                    </a:lnTo>
                    <a:lnTo>
                      <a:pt x="5" y="202"/>
                    </a:lnTo>
                    <a:lnTo>
                      <a:pt x="2" y="227"/>
                    </a:lnTo>
                    <a:lnTo>
                      <a:pt x="0" y="253"/>
                    </a:lnTo>
                    <a:lnTo>
                      <a:pt x="0" y="1492"/>
                    </a:lnTo>
                    <a:lnTo>
                      <a:pt x="0" y="1492"/>
                    </a:lnTo>
                    <a:lnTo>
                      <a:pt x="2" y="1518"/>
                    </a:lnTo>
                    <a:lnTo>
                      <a:pt x="5" y="1542"/>
                    </a:lnTo>
                    <a:lnTo>
                      <a:pt x="11" y="1567"/>
                    </a:lnTo>
                    <a:lnTo>
                      <a:pt x="20" y="1590"/>
                    </a:lnTo>
                    <a:lnTo>
                      <a:pt x="31" y="1612"/>
                    </a:lnTo>
                    <a:lnTo>
                      <a:pt x="44" y="1632"/>
                    </a:lnTo>
                    <a:lnTo>
                      <a:pt x="58" y="1652"/>
                    </a:lnTo>
                    <a:lnTo>
                      <a:pt x="74" y="1670"/>
                    </a:lnTo>
                    <a:lnTo>
                      <a:pt x="92" y="1686"/>
                    </a:lnTo>
                    <a:lnTo>
                      <a:pt x="112" y="1701"/>
                    </a:lnTo>
                    <a:lnTo>
                      <a:pt x="133" y="1713"/>
                    </a:lnTo>
                    <a:lnTo>
                      <a:pt x="154" y="1724"/>
                    </a:lnTo>
                    <a:lnTo>
                      <a:pt x="177" y="1733"/>
                    </a:lnTo>
                    <a:lnTo>
                      <a:pt x="202" y="1739"/>
                    </a:lnTo>
                    <a:lnTo>
                      <a:pt x="226" y="1742"/>
                    </a:lnTo>
                    <a:lnTo>
                      <a:pt x="252" y="1744"/>
                    </a:lnTo>
                    <a:lnTo>
                      <a:pt x="1862" y="1744"/>
                    </a:lnTo>
                    <a:lnTo>
                      <a:pt x="1862" y="1744"/>
                    </a:lnTo>
                    <a:lnTo>
                      <a:pt x="1888" y="1742"/>
                    </a:lnTo>
                    <a:lnTo>
                      <a:pt x="1914" y="1739"/>
                    </a:lnTo>
                    <a:lnTo>
                      <a:pt x="1937" y="1733"/>
                    </a:lnTo>
                    <a:lnTo>
                      <a:pt x="1960" y="1724"/>
                    </a:lnTo>
                    <a:lnTo>
                      <a:pt x="1983" y="1713"/>
                    </a:lnTo>
                    <a:lnTo>
                      <a:pt x="2004" y="1701"/>
                    </a:lnTo>
                    <a:lnTo>
                      <a:pt x="2023" y="1686"/>
                    </a:lnTo>
                    <a:lnTo>
                      <a:pt x="2041" y="1670"/>
                    </a:lnTo>
                    <a:lnTo>
                      <a:pt x="2058" y="1652"/>
                    </a:lnTo>
                    <a:lnTo>
                      <a:pt x="2072" y="1632"/>
                    </a:lnTo>
                    <a:lnTo>
                      <a:pt x="2085" y="1612"/>
                    </a:lnTo>
                    <a:lnTo>
                      <a:pt x="2095" y="1590"/>
                    </a:lnTo>
                    <a:lnTo>
                      <a:pt x="2103" y="1567"/>
                    </a:lnTo>
                    <a:lnTo>
                      <a:pt x="2109" y="1542"/>
                    </a:lnTo>
                    <a:lnTo>
                      <a:pt x="2114" y="1518"/>
                    </a:lnTo>
                    <a:lnTo>
                      <a:pt x="2115" y="1492"/>
                    </a:lnTo>
                    <a:lnTo>
                      <a:pt x="2115" y="253"/>
                    </a:lnTo>
                    <a:lnTo>
                      <a:pt x="2115" y="253"/>
                    </a:lnTo>
                    <a:lnTo>
                      <a:pt x="2114" y="227"/>
                    </a:lnTo>
                    <a:lnTo>
                      <a:pt x="2109" y="202"/>
                    </a:lnTo>
                    <a:lnTo>
                      <a:pt x="2103" y="178"/>
                    </a:lnTo>
                    <a:lnTo>
                      <a:pt x="2095" y="155"/>
                    </a:lnTo>
                    <a:lnTo>
                      <a:pt x="2085" y="133"/>
                    </a:lnTo>
                    <a:lnTo>
                      <a:pt x="2072" y="111"/>
                    </a:lnTo>
                    <a:lnTo>
                      <a:pt x="2058" y="93"/>
                    </a:lnTo>
                    <a:lnTo>
                      <a:pt x="2041" y="74"/>
                    </a:lnTo>
                    <a:lnTo>
                      <a:pt x="2023" y="58"/>
                    </a:lnTo>
                    <a:lnTo>
                      <a:pt x="2004" y="44"/>
                    </a:lnTo>
                    <a:lnTo>
                      <a:pt x="1983" y="31"/>
                    </a:lnTo>
                    <a:lnTo>
                      <a:pt x="1960" y="20"/>
                    </a:lnTo>
                    <a:lnTo>
                      <a:pt x="1937" y="12"/>
                    </a:lnTo>
                    <a:lnTo>
                      <a:pt x="1914" y="6"/>
                    </a:lnTo>
                    <a:lnTo>
                      <a:pt x="1888" y="1"/>
                    </a:lnTo>
                    <a:lnTo>
                      <a:pt x="1862" y="0"/>
                    </a:lnTo>
                    <a:lnTo>
                      <a:pt x="1862" y="0"/>
                    </a:lnTo>
                    <a:close/>
                    <a:moveTo>
                      <a:pt x="1057" y="1409"/>
                    </a:moveTo>
                    <a:lnTo>
                      <a:pt x="1057" y="1409"/>
                    </a:lnTo>
                    <a:lnTo>
                      <a:pt x="1028" y="1409"/>
                    </a:lnTo>
                    <a:lnTo>
                      <a:pt x="1002" y="1406"/>
                    </a:lnTo>
                    <a:lnTo>
                      <a:pt x="975" y="1403"/>
                    </a:lnTo>
                    <a:lnTo>
                      <a:pt x="948" y="1398"/>
                    </a:lnTo>
                    <a:lnTo>
                      <a:pt x="922" y="1392"/>
                    </a:lnTo>
                    <a:lnTo>
                      <a:pt x="897" y="1385"/>
                    </a:lnTo>
                    <a:lnTo>
                      <a:pt x="872" y="1377"/>
                    </a:lnTo>
                    <a:lnTo>
                      <a:pt x="847" y="1367"/>
                    </a:lnTo>
                    <a:lnTo>
                      <a:pt x="824" y="1356"/>
                    </a:lnTo>
                    <a:lnTo>
                      <a:pt x="800" y="1344"/>
                    </a:lnTo>
                    <a:lnTo>
                      <a:pt x="778" y="1331"/>
                    </a:lnTo>
                    <a:lnTo>
                      <a:pt x="756" y="1317"/>
                    </a:lnTo>
                    <a:lnTo>
                      <a:pt x="736" y="1302"/>
                    </a:lnTo>
                    <a:lnTo>
                      <a:pt x="715" y="1287"/>
                    </a:lnTo>
                    <a:lnTo>
                      <a:pt x="696" y="1269"/>
                    </a:lnTo>
                    <a:lnTo>
                      <a:pt x="677" y="1252"/>
                    </a:lnTo>
                    <a:lnTo>
                      <a:pt x="658" y="1233"/>
                    </a:lnTo>
                    <a:lnTo>
                      <a:pt x="642" y="1214"/>
                    </a:lnTo>
                    <a:lnTo>
                      <a:pt x="626" y="1193"/>
                    </a:lnTo>
                    <a:lnTo>
                      <a:pt x="612" y="1172"/>
                    </a:lnTo>
                    <a:lnTo>
                      <a:pt x="598" y="1151"/>
                    </a:lnTo>
                    <a:lnTo>
                      <a:pt x="585" y="1128"/>
                    </a:lnTo>
                    <a:lnTo>
                      <a:pt x="572" y="1106"/>
                    </a:lnTo>
                    <a:lnTo>
                      <a:pt x="561" y="1081"/>
                    </a:lnTo>
                    <a:lnTo>
                      <a:pt x="552" y="1058"/>
                    </a:lnTo>
                    <a:lnTo>
                      <a:pt x="544" y="1032"/>
                    </a:lnTo>
                    <a:lnTo>
                      <a:pt x="537" y="1007"/>
                    </a:lnTo>
                    <a:lnTo>
                      <a:pt x="531" y="980"/>
                    </a:lnTo>
                    <a:lnTo>
                      <a:pt x="526" y="954"/>
                    </a:lnTo>
                    <a:lnTo>
                      <a:pt x="523" y="928"/>
                    </a:lnTo>
                    <a:lnTo>
                      <a:pt x="520" y="901"/>
                    </a:lnTo>
                    <a:lnTo>
                      <a:pt x="519" y="873"/>
                    </a:lnTo>
                    <a:lnTo>
                      <a:pt x="519" y="873"/>
                    </a:lnTo>
                    <a:lnTo>
                      <a:pt x="520" y="844"/>
                    </a:lnTo>
                    <a:lnTo>
                      <a:pt x="523" y="817"/>
                    </a:lnTo>
                    <a:lnTo>
                      <a:pt x="526" y="791"/>
                    </a:lnTo>
                    <a:lnTo>
                      <a:pt x="531" y="764"/>
                    </a:lnTo>
                    <a:lnTo>
                      <a:pt x="537" y="738"/>
                    </a:lnTo>
                    <a:lnTo>
                      <a:pt x="544" y="712"/>
                    </a:lnTo>
                    <a:lnTo>
                      <a:pt x="552" y="688"/>
                    </a:lnTo>
                    <a:lnTo>
                      <a:pt x="561" y="663"/>
                    </a:lnTo>
                    <a:lnTo>
                      <a:pt x="572" y="640"/>
                    </a:lnTo>
                    <a:lnTo>
                      <a:pt x="585" y="616"/>
                    </a:lnTo>
                    <a:lnTo>
                      <a:pt x="598" y="594"/>
                    </a:lnTo>
                    <a:lnTo>
                      <a:pt x="612" y="572"/>
                    </a:lnTo>
                    <a:lnTo>
                      <a:pt x="626" y="551"/>
                    </a:lnTo>
                    <a:lnTo>
                      <a:pt x="642" y="531"/>
                    </a:lnTo>
                    <a:lnTo>
                      <a:pt x="658" y="511"/>
                    </a:lnTo>
                    <a:lnTo>
                      <a:pt x="677" y="492"/>
                    </a:lnTo>
                    <a:lnTo>
                      <a:pt x="696" y="474"/>
                    </a:lnTo>
                    <a:lnTo>
                      <a:pt x="715" y="458"/>
                    </a:lnTo>
                    <a:lnTo>
                      <a:pt x="736" y="442"/>
                    </a:lnTo>
                    <a:lnTo>
                      <a:pt x="756" y="426"/>
                    </a:lnTo>
                    <a:lnTo>
                      <a:pt x="778" y="414"/>
                    </a:lnTo>
                    <a:lnTo>
                      <a:pt x="800" y="399"/>
                    </a:lnTo>
                    <a:lnTo>
                      <a:pt x="824" y="388"/>
                    </a:lnTo>
                    <a:lnTo>
                      <a:pt x="847" y="377"/>
                    </a:lnTo>
                    <a:lnTo>
                      <a:pt x="872" y="368"/>
                    </a:lnTo>
                    <a:lnTo>
                      <a:pt x="897" y="360"/>
                    </a:lnTo>
                    <a:lnTo>
                      <a:pt x="922" y="353"/>
                    </a:lnTo>
                    <a:lnTo>
                      <a:pt x="948" y="346"/>
                    </a:lnTo>
                    <a:lnTo>
                      <a:pt x="975" y="341"/>
                    </a:lnTo>
                    <a:lnTo>
                      <a:pt x="1002" y="337"/>
                    </a:lnTo>
                    <a:lnTo>
                      <a:pt x="1028" y="336"/>
                    </a:lnTo>
                    <a:lnTo>
                      <a:pt x="1057" y="335"/>
                    </a:lnTo>
                    <a:lnTo>
                      <a:pt x="1057" y="335"/>
                    </a:lnTo>
                    <a:lnTo>
                      <a:pt x="1085" y="336"/>
                    </a:lnTo>
                    <a:lnTo>
                      <a:pt x="1112" y="337"/>
                    </a:lnTo>
                    <a:lnTo>
                      <a:pt x="1139" y="341"/>
                    </a:lnTo>
                    <a:lnTo>
                      <a:pt x="1164" y="346"/>
                    </a:lnTo>
                    <a:lnTo>
                      <a:pt x="1191" y="353"/>
                    </a:lnTo>
                    <a:lnTo>
                      <a:pt x="1216" y="360"/>
                    </a:lnTo>
                    <a:lnTo>
                      <a:pt x="1242" y="368"/>
                    </a:lnTo>
                    <a:lnTo>
                      <a:pt x="1265" y="377"/>
                    </a:lnTo>
                    <a:lnTo>
                      <a:pt x="1290" y="388"/>
                    </a:lnTo>
                    <a:lnTo>
                      <a:pt x="1313" y="399"/>
                    </a:lnTo>
                    <a:lnTo>
                      <a:pt x="1335" y="414"/>
                    </a:lnTo>
                    <a:lnTo>
                      <a:pt x="1356" y="426"/>
                    </a:lnTo>
                    <a:lnTo>
                      <a:pt x="1377" y="442"/>
                    </a:lnTo>
                    <a:lnTo>
                      <a:pt x="1398" y="458"/>
                    </a:lnTo>
                    <a:lnTo>
                      <a:pt x="1417" y="474"/>
                    </a:lnTo>
                    <a:lnTo>
                      <a:pt x="1436" y="492"/>
                    </a:lnTo>
                    <a:lnTo>
                      <a:pt x="1454" y="511"/>
                    </a:lnTo>
                    <a:lnTo>
                      <a:pt x="1471" y="531"/>
                    </a:lnTo>
                    <a:lnTo>
                      <a:pt x="1486" y="551"/>
                    </a:lnTo>
                    <a:lnTo>
                      <a:pt x="1502" y="572"/>
                    </a:lnTo>
                    <a:lnTo>
                      <a:pt x="1516" y="594"/>
                    </a:lnTo>
                    <a:lnTo>
                      <a:pt x="1528" y="616"/>
                    </a:lnTo>
                    <a:lnTo>
                      <a:pt x="1540" y="640"/>
                    </a:lnTo>
                    <a:lnTo>
                      <a:pt x="1552" y="663"/>
                    </a:lnTo>
                    <a:lnTo>
                      <a:pt x="1561" y="688"/>
                    </a:lnTo>
                    <a:lnTo>
                      <a:pt x="1569" y="712"/>
                    </a:lnTo>
                    <a:lnTo>
                      <a:pt x="1576" y="738"/>
                    </a:lnTo>
                    <a:lnTo>
                      <a:pt x="1582" y="764"/>
                    </a:lnTo>
                    <a:lnTo>
                      <a:pt x="1587" y="791"/>
                    </a:lnTo>
                    <a:lnTo>
                      <a:pt x="1590" y="817"/>
                    </a:lnTo>
                    <a:lnTo>
                      <a:pt x="1593" y="844"/>
                    </a:lnTo>
                    <a:lnTo>
                      <a:pt x="1594" y="873"/>
                    </a:lnTo>
                    <a:lnTo>
                      <a:pt x="1594" y="873"/>
                    </a:lnTo>
                    <a:lnTo>
                      <a:pt x="1593" y="901"/>
                    </a:lnTo>
                    <a:lnTo>
                      <a:pt x="1590" y="928"/>
                    </a:lnTo>
                    <a:lnTo>
                      <a:pt x="1587" y="954"/>
                    </a:lnTo>
                    <a:lnTo>
                      <a:pt x="1582" y="980"/>
                    </a:lnTo>
                    <a:lnTo>
                      <a:pt x="1576" y="1007"/>
                    </a:lnTo>
                    <a:lnTo>
                      <a:pt x="1569" y="1032"/>
                    </a:lnTo>
                    <a:lnTo>
                      <a:pt x="1561" y="1058"/>
                    </a:lnTo>
                    <a:lnTo>
                      <a:pt x="1552" y="1081"/>
                    </a:lnTo>
                    <a:lnTo>
                      <a:pt x="1540" y="1106"/>
                    </a:lnTo>
                    <a:lnTo>
                      <a:pt x="1528" y="1128"/>
                    </a:lnTo>
                    <a:lnTo>
                      <a:pt x="1516" y="1151"/>
                    </a:lnTo>
                    <a:lnTo>
                      <a:pt x="1502" y="1172"/>
                    </a:lnTo>
                    <a:lnTo>
                      <a:pt x="1486" y="1193"/>
                    </a:lnTo>
                    <a:lnTo>
                      <a:pt x="1471" y="1214"/>
                    </a:lnTo>
                    <a:lnTo>
                      <a:pt x="1454" y="1233"/>
                    </a:lnTo>
                    <a:lnTo>
                      <a:pt x="1436" y="1252"/>
                    </a:lnTo>
                    <a:lnTo>
                      <a:pt x="1417" y="1269"/>
                    </a:lnTo>
                    <a:lnTo>
                      <a:pt x="1398" y="1287"/>
                    </a:lnTo>
                    <a:lnTo>
                      <a:pt x="1377" y="1302"/>
                    </a:lnTo>
                    <a:lnTo>
                      <a:pt x="1356" y="1317"/>
                    </a:lnTo>
                    <a:lnTo>
                      <a:pt x="1335" y="1331"/>
                    </a:lnTo>
                    <a:lnTo>
                      <a:pt x="1313" y="1344"/>
                    </a:lnTo>
                    <a:lnTo>
                      <a:pt x="1290" y="1356"/>
                    </a:lnTo>
                    <a:lnTo>
                      <a:pt x="1265" y="1367"/>
                    </a:lnTo>
                    <a:lnTo>
                      <a:pt x="1242" y="1377"/>
                    </a:lnTo>
                    <a:lnTo>
                      <a:pt x="1216" y="1385"/>
                    </a:lnTo>
                    <a:lnTo>
                      <a:pt x="1191" y="1392"/>
                    </a:lnTo>
                    <a:lnTo>
                      <a:pt x="1164" y="1398"/>
                    </a:lnTo>
                    <a:lnTo>
                      <a:pt x="1139" y="1403"/>
                    </a:lnTo>
                    <a:lnTo>
                      <a:pt x="1112" y="1406"/>
                    </a:lnTo>
                    <a:lnTo>
                      <a:pt x="1085" y="1409"/>
                    </a:lnTo>
                    <a:lnTo>
                      <a:pt x="1057" y="1409"/>
                    </a:lnTo>
                    <a:lnTo>
                      <a:pt x="1057" y="1409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9630" tIns="44814" rIns="44814" bIns="8963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591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175" spc="-4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endParaRPr>
              </a:p>
            </p:txBody>
          </p:sp>
          <p:sp>
            <p:nvSpPr>
              <p:cNvPr id="282" name="Freeform 89">
                <a:extLst>
                  <a:ext uri="{FF2B5EF4-FFF2-40B4-BE49-F238E27FC236}">
                    <a16:creationId xmlns:a16="http://schemas.microsoft.com/office/drawing/2014/main" id="{CF0C8816-9A1D-4FD3-9F8D-B8E6DBBE11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2675" y="2959101"/>
                <a:ext cx="187325" cy="187325"/>
              </a:xfrm>
              <a:custGeom>
                <a:avLst/>
                <a:gdLst>
                  <a:gd name="T0" fmla="*/ 472 w 709"/>
                  <a:gd name="T1" fmla="*/ 0 h 709"/>
                  <a:gd name="T2" fmla="*/ 240 w 709"/>
                  <a:gd name="T3" fmla="*/ 0 h 709"/>
                  <a:gd name="T4" fmla="*/ 240 w 709"/>
                  <a:gd name="T5" fmla="*/ 240 h 709"/>
                  <a:gd name="T6" fmla="*/ 0 w 709"/>
                  <a:gd name="T7" fmla="*/ 240 h 709"/>
                  <a:gd name="T8" fmla="*/ 0 w 709"/>
                  <a:gd name="T9" fmla="*/ 472 h 709"/>
                  <a:gd name="T10" fmla="*/ 240 w 709"/>
                  <a:gd name="T11" fmla="*/ 472 h 709"/>
                  <a:gd name="T12" fmla="*/ 240 w 709"/>
                  <a:gd name="T13" fmla="*/ 709 h 709"/>
                  <a:gd name="T14" fmla="*/ 472 w 709"/>
                  <a:gd name="T15" fmla="*/ 709 h 709"/>
                  <a:gd name="T16" fmla="*/ 472 w 709"/>
                  <a:gd name="T17" fmla="*/ 472 h 709"/>
                  <a:gd name="T18" fmla="*/ 709 w 709"/>
                  <a:gd name="T19" fmla="*/ 472 h 709"/>
                  <a:gd name="T20" fmla="*/ 709 w 709"/>
                  <a:gd name="T21" fmla="*/ 240 h 709"/>
                  <a:gd name="T22" fmla="*/ 472 w 709"/>
                  <a:gd name="T23" fmla="*/ 240 h 709"/>
                  <a:gd name="T24" fmla="*/ 472 w 709"/>
                  <a:gd name="T25" fmla="*/ 0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09" h="709">
                    <a:moveTo>
                      <a:pt x="472" y="0"/>
                    </a:moveTo>
                    <a:lnTo>
                      <a:pt x="240" y="0"/>
                    </a:lnTo>
                    <a:lnTo>
                      <a:pt x="240" y="240"/>
                    </a:lnTo>
                    <a:lnTo>
                      <a:pt x="0" y="240"/>
                    </a:lnTo>
                    <a:lnTo>
                      <a:pt x="0" y="472"/>
                    </a:lnTo>
                    <a:lnTo>
                      <a:pt x="240" y="472"/>
                    </a:lnTo>
                    <a:lnTo>
                      <a:pt x="240" y="709"/>
                    </a:lnTo>
                    <a:lnTo>
                      <a:pt x="472" y="709"/>
                    </a:lnTo>
                    <a:lnTo>
                      <a:pt x="472" y="472"/>
                    </a:lnTo>
                    <a:lnTo>
                      <a:pt x="709" y="472"/>
                    </a:lnTo>
                    <a:lnTo>
                      <a:pt x="709" y="240"/>
                    </a:lnTo>
                    <a:lnTo>
                      <a:pt x="472" y="240"/>
                    </a:lnTo>
                    <a:lnTo>
                      <a:pt x="472" y="0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9630" tIns="44814" rIns="44814" bIns="8963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591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175" spc="-4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endParaRPr>
              </a:p>
            </p:txBody>
          </p:sp>
        </p:grp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D491A2B5-AD01-4596-B05E-2FF06F1F6C56}"/>
                </a:ext>
              </a:extLst>
            </p:cNvPr>
            <p:cNvSpPr txBox="1"/>
            <p:nvPr/>
          </p:nvSpPr>
          <p:spPr>
            <a:xfrm>
              <a:off x="9771422" y="6297311"/>
              <a:ext cx="1074174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914016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175" kern="0" dirty="0">
                  <a:gradFill>
                    <a:gsLst>
                      <a:gs pos="2917">
                        <a:srgbClr val="353535"/>
                      </a:gs>
                      <a:gs pos="32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Medical devices</a:t>
              </a:r>
            </a:p>
          </p:txBody>
        </p:sp>
      </p:grpSp>
      <p:grpSp>
        <p:nvGrpSpPr>
          <p:cNvPr id="288" name="Power plant">
            <a:extLst>
              <a:ext uri="{FF2B5EF4-FFF2-40B4-BE49-F238E27FC236}">
                <a16:creationId xmlns:a16="http://schemas.microsoft.com/office/drawing/2014/main" id="{9A1DFC51-776C-4BB4-91F0-F7F2FC480F02}"/>
              </a:ext>
            </a:extLst>
          </p:cNvPr>
          <p:cNvGrpSpPr/>
          <p:nvPr/>
        </p:nvGrpSpPr>
        <p:grpSpPr>
          <a:xfrm>
            <a:off x="8673193" y="2763925"/>
            <a:ext cx="652274" cy="579158"/>
            <a:chOff x="2686336" y="2765512"/>
            <a:chExt cx="1050578" cy="841941"/>
          </a:xfrm>
        </p:grpSpPr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B7D59603-CCDB-4F03-913E-666796CD7402}"/>
                </a:ext>
              </a:extLst>
            </p:cNvPr>
            <p:cNvSpPr/>
            <p:nvPr/>
          </p:nvSpPr>
          <p:spPr>
            <a:xfrm>
              <a:off x="2745937" y="3348921"/>
              <a:ext cx="990977" cy="25853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 defTabSz="914016">
                <a:lnSpc>
                  <a:spcPct val="90000"/>
                </a:lnSpc>
                <a:spcAft>
                  <a:spcPts val="588"/>
                </a:spcAft>
                <a:defRPr/>
              </a:pPr>
              <a:endParaRPr lang="en-US" sz="1175" kern="0" dirty="0">
                <a:gradFill>
                  <a:gsLst>
                    <a:gs pos="2917">
                      <a:srgbClr val="353535"/>
                    </a:gs>
                    <a:gs pos="32000">
                      <a:srgbClr val="353535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7B6437F6-3FBE-4EB2-B5A3-CCCFB741531C}"/>
                </a:ext>
              </a:extLst>
            </p:cNvPr>
            <p:cNvGrpSpPr/>
            <p:nvPr/>
          </p:nvGrpSpPr>
          <p:grpSpPr>
            <a:xfrm>
              <a:off x="2686336" y="2765512"/>
              <a:ext cx="541127" cy="566450"/>
              <a:chOff x="2686336" y="2765512"/>
              <a:chExt cx="541127" cy="566450"/>
            </a:xfrm>
          </p:grpSpPr>
          <p:grpSp>
            <p:nvGrpSpPr>
              <p:cNvPr id="291" name="Group 290">
                <a:extLst>
                  <a:ext uri="{FF2B5EF4-FFF2-40B4-BE49-F238E27FC236}">
                    <a16:creationId xmlns:a16="http://schemas.microsoft.com/office/drawing/2014/main" id="{A1681304-72F8-43AB-8A04-FEC998668F9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2686336" y="2859003"/>
                <a:ext cx="505382" cy="472959"/>
                <a:chOff x="11441117" y="7323932"/>
                <a:chExt cx="420688" cy="393700"/>
              </a:xfrm>
              <a:solidFill>
                <a:schemeClr val="accent5">
                  <a:lumMod val="90000"/>
                  <a:lumOff val="10000"/>
                </a:schemeClr>
              </a:solidFill>
            </p:grpSpPr>
            <p:sp>
              <p:nvSpPr>
                <p:cNvPr id="295" name="Freeform 139">
                  <a:extLst>
                    <a:ext uri="{FF2B5EF4-FFF2-40B4-BE49-F238E27FC236}">
                      <a16:creationId xmlns:a16="http://schemas.microsoft.com/office/drawing/2014/main" id="{45A6E8C9-33B8-488C-8ECB-85B430C963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4804" y="7323932"/>
                  <a:ext cx="98425" cy="55563"/>
                </a:xfrm>
                <a:custGeom>
                  <a:avLst/>
                  <a:gdLst>
                    <a:gd name="T0" fmla="*/ 34 w 433"/>
                    <a:gd name="T1" fmla="*/ 156 h 246"/>
                    <a:gd name="T2" fmla="*/ 28 w 433"/>
                    <a:gd name="T3" fmla="*/ 246 h 246"/>
                    <a:gd name="T4" fmla="*/ 403 w 433"/>
                    <a:gd name="T5" fmla="*/ 246 h 246"/>
                    <a:gd name="T6" fmla="*/ 399 w 433"/>
                    <a:gd name="T7" fmla="*/ 156 h 246"/>
                    <a:gd name="T8" fmla="*/ 399 w 433"/>
                    <a:gd name="T9" fmla="*/ 156 h 246"/>
                    <a:gd name="T10" fmla="*/ 405 w 433"/>
                    <a:gd name="T11" fmla="*/ 154 h 246"/>
                    <a:gd name="T12" fmla="*/ 412 w 433"/>
                    <a:gd name="T13" fmla="*/ 152 h 246"/>
                    <a:gd name="T14" fmla="*/ 417 w 433"/>
                    <a:gd name="T15" fmla="*/ 148 h 246"/>
                    <a:gd name="T16" fmla="*/ 423 w 433"/>
                    <a:gd name="T17" fmla="*/ 143 h 246"/>
                    <a:gd name="T18" fmla="*/ 427 w 433"/>
                    <a:gd name="T19" fmla="*/ 138 h 246"/>
                    <a:gd name="T20" fmla="*/ 431 w 433"/>
                    <a:gd name="T21" fmla="*/ 132 h 246"/>
                    <a:gd name="T22" fmla="*/ 432 w 433"/>
                    <a:gd name="T23" fmla="*/ 125 h 246"/>
                    <a:gd name="T24" fmla="*/ 433 w 433"/>
                    <a:gd name="T25" fmla="*/ 117 h 246"/>
                    <a:gd name="T26" fmla="*/ 433 w 433"/>
                    <a:gd name="T27" fmla="*/ 40 h 246"/>
                    <a:gd name="T28" fmla="*/ 433 w 433"/>
                    <a:gd name="T29" fmla="*/ 40 h 246"/>
                    <a:gd name="T30" fmla="*/ 432 w 433"/>
                    <a:gd name="T31" fmla="*/ 32 h 246"/>
                    <a:gd name="T32" fmla="*/ 430 w 433"/>
                    <a:gd name="T33" fmla="*/ 25 h 246"/>
                    <a:gd name="T34" fmla="*/ 426 w 433"/>
                    <a:gd name="T35" fmla="*/ 18 h 246"/>
                    <a:gd name="T36" fmla="*/ 421 w 433"/>
                    <a:gd name="T37" fmla="*/ 12 h 246"/>
                    <a:gd name="T38" fmla="*/ 415 w 433"/>
                    <a:gd name="T39" fmla="*/ 8 h 246"/>
                    <a:gd name="T40" fmla="*/ 408 w 433"/>
                    <a:gd name="T41" fmla="*/ 4 h 246"/>
                    <a:gd name="T42" fmla="*/ 401 w 433"/>
                    <a:gd name="T43" fmla="*/ 2 h 246"/>
                    <a:gd name="T44" fmla="*/ 393 w 433"/>
                    <a:gd name="T45" fmla="*/ 0 h 246"/>
                    <a:gd name="T46" fmla="*/ 40 w 433"/>
                    <a:gd name="T47" fmla="*/ 0 h 246"/>
                    <a:gd name="T48" fmla="*/ 40 w 433"/>
                    <a:gd name="T49" fmla="*/ 0 h 246"/>
                    <a:gd name="T50" fmla="*/ 32 w 433"/>
                    <a:gd name="T51" fmla="*/ 2 h 246"/>
                    <a:gd name="T52" fmla="*/ 24 w 433"/>
                    <a:gd name="T53" fmla="*/ 4 h 246"/>
                    <a:gd name="T54" fmla="*/ 17 w 433"/>
                    <a:gd name="T55" fmla="*/ 8 h 246"/>
                    <a:gd name="T56" fmla="*/ 11 w 433"/>
                    <a:gd name="T57" fmla="*/ 12 h 246"/>
                    <a:gd name="T58" fmla="*/ 6 w 433"/>
                    <a:gd name="T59" fmla="*/ 18 h 246"/>
                    <a:gd name="T60" fmla="*/ 3 w 433"/>
                    <a:gd name="T61" fmla="*/ 25 h 246"/>
                    <a:gd name="T62" fmla="*/ 0 w 433"/>
                    <a:gd name="T63" fmla="*/ 32 h 246"/>
                    <a:gd name="T64" fmla="*/ 0 w 433"/>
                    <a:gd name="T65" fmla="*/ 40 h 246"/>
                    <a:gd name="T66" fmla="*/ 0 w 433"/>
                    <a:gd name="T67" fmla="*/ 117 h 246"/>
                    <a:gd name="T68" fmla="*/ 0 w 433"/>
                    <a:gd name="T69" fmla="*/ 117 h 246"/>
                    <a:gd name="T70" fmla="*/ 0 w 433"/>
                    <a:gd name="T71" fmla="*/ 125 h 246"/>
                    <a:gd name="T72" fmla="*/ 2 w 433"/>
                    <a:gd name="T73" fmla="*/ 132 h 246"/>
                    <a:gd name="T74" fmla="*/ 5 w 433"/>
                    <a:gd name="T75" fmla="*/ 138 h 246"/>
                    <a:gd name="T76" fmla="*/ 9 w 433"/>
                    <a:gd name="T77" fmla="*/ 143 h 246"/>
                    <a:gd name="T78" fmla="*/ 14 w 433"/>
                    <a:gd name="T79" fmla="*/ 148 h 246"/>
                    <a:gd name="T80" fmla="*/ 20 w 433"/>
                    <a:gd name="T81" fmla="*/ 152 h 246"/>
                    <a:gd name="T82" fmla="*/ 26 w 433"/>
                    <a:gd name="T83" fmla="*/ 154 h 246"/>
                    <a:gd name="T84" fmla="*/ 34 w 433"/>
                    <a:gd name="T85" fmla="*/ 156 h 246"/>
                    <a:gd name="T86" fmla="*/ 34 w 433"/>
                    <a:gd name="T87" fmla="*/ 156 h 2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33" h="246">
                      <a:moveTo>
                        <a:pt x="34" y="156"/>
                      </a:moveTo>
                      <a:lnTo>
                        <a:pt x="28" y="246"/>
                      </a:lnTo>
                      <a:lnTo>
                        <a:pt x="403" y="246"/>
                      </a:lnTo>
                      <a:lnTo>
                        <a:pt x="399" y="156"/>
                      </a:lnTo>
                      <a:lnTo>
                        <a:pt x="399" y="156"/>
                      </a:lnTo>
                      <a:lnTo>
                        <a:pt x="405" y="154"/>
                      </a:lnTo>
                      <a:lnTo>
                        <a:pt x="412" y="152"/>
                      </a:lnTo>
                      <a:lnTo>
                        <a:pt x="417" y="148"/>
                      </a:lnTo>
                      <a:lnTo>
                        <a:pt x="423" y="143"/>
                      </a:lnTo>
                      <a:lnTo>
                        <a:pt x="427" y="138"/>
                      </a:lnTo>
                      <a:lnTo>
                        <a:pt x="431" y="132"/>
                      </a:lnTo>
                      <a:lnTo>
                        <a:pt x="432" y="125"/>
                      </a:lnTo>
                      <a:lnTo>
                        <a:pt x="433" y="117"/>
                      </a:lnTo>
                      <a:lnTo>
                        <a:pt x="433" y="40"/>
                      </a:lnTo>
                      <a:lnTo>
                        <a:pt x="433" y="40"/>
                      </a:lnTo>
                      <a:lnTo>
                        <a:pt x="432" y="32"/>
                      </a:lnTo>
                      <a:lnTo>
                        <a:pt x="430" y="25"/>
                      </a:lnTo>
                      <a:lnTo>
                        <a:pt x="426" y="18"/>
                      </a:lnTo>
                      <a:lnTo>
                        <a:pt x="421" y="12"/>
                      </a:lnTo>
                      <a:lnTo>
                        <a:pt x="415" y="8"/>
                      </a:lnTo>
                      <a:lnTo>
                        <a:pt x="408" y="4"/>
                      </a:lnTo>
                      <a:lnTo>
                        <a:pt x="401" y="2"/>
                      </a:lnTo>
                      <a:lnTo>
                        <a:pt x="393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32" y="2"/>
                      </a:lnTo>
                      <a:lnTo>
                        <a:pt x="24" y="4"/>
                      </a:lnTo>
                      <a:lnTo>
                        <a:pt x="17" y="8"/>
                      </a:lnTo>
                      <a:lnTo>
                        <a:pt x="11" y="12"/>
                      </a:lnTo>
                      <a:lnTo>
                        <a:pt x="6" y="18"/>
                      </a:lnTo>
                      <a:lnTo>
                        <a:pt x="3" y="25"/>
                      </a:lnTo>
                      <a:lnTo>
                        <a:pt x="0" y="32"/>
                      </a:lnTo>
                      <a:lnTo>
                        <a:pt x="0" y="40"/>
                      </a:lnTo>
                      <a:lnTo>
                        <a:pt x="0" y="117"/>
                      </a:lnTo>
                      <a:lnTo>
                        <a:pt x="0" y="117"/>
                      </a:lnTo>
                      <a:lnTo>
                        <a:pt x="0" y="125"/>
                      </a:lnTo>
                      <a:lnTo>
                        <a:pt x="2" y="132"/>
                      </a:lnTo>
                      <a:lnTo>
                        <a:pt x="5" y="138"/>
                      </a:lnTo>
                      <a:lnTo>
                        <a:pt x="9" y="143"/>
                      </a:lnTo>
                      <a:lnTo>
                        <a:pt x="14" y="148"/>
                      </a:lnTo>
                      <a:lnTo>
                        <a:pt x="20" y="152"/>
                      </a:lnTo>
                      <a:lnTo>
                        <a:pt x="26" y="154"/>
                      </a:lnTo>
                      <a:lnTo>
                        <a:pt x="34" y="156"/>
                      </a:lnTo>
                      <a:lnTo>
                        <a:pt x="34" y="156"/>
                      </a:lnTo>
                      <a:close/>
                    </a:path>
                  </a:pathLst>
                </a:custGeom>
                <a:solidFill>
                  <a:schemeClr val="bg1">
                    <a:alpha val="50000"/>
                  </a:schemeClr>
                </a:solidFill>
                <a:ln w="635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  <a:ex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89630" tIns="44814" rIns="44814" bIns="8963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895919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175" spc="-49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cs typeface="Segoe UI" pitchFamily="34" charset="0"/>
                  </a:endParaRPr>
                </a:p>
              </p:txBody>
            </p:sp>
            <p:sp>
              <p:nvSpPr>
                <p:cNvPr id="296" name="Freeform 140">
                  <a:extLst>
                    <a:ext uri="{FF2B5EF4-FFF2-40B4-BE49-F238E27FC236}">
                      <a16:creationId xmlns:a16="http://schemas.microsoft.com/office/drawing/2014/main" id="{7F06F996-418C-42DB-AB7D-E8A3F5C27D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7979" y="7401719"/>
                  <a:ext cx="92075" cy="42863"/>
                </a:xfrm>
                <a:custGeom>
                  <a:avLst/>
                  <a:gdLst>
                    <a:gd name="T0" fmla="*/ 0 w 406"/>
                    <a:gd name="T1" fmla="*/ 186 h 186"/>
                    <a:gd name="T2" fmla="*/ 406 w 406"/>
                    <a:gd name="T3" fmla="*/ 186 h 186"/>
                    <a:gd name="T4" fmla="*/ 396 w 406"/>
                    <a:gd name="T5" fmla="*/ 0 h 186"/>
                    <a:gd name="T6" fmla="*/ 10 w 406"/>
                    <a:gd name="T7" fmla="*/ 0 h 186"/>
                    <a:gd name="T8" fmla="*/ 0 w 406"/>
                    <a:gd name="T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6" h="186">
                      <a:moveTo>
                        <a:pt x="0" y="186"/>
                      </a:moveTo>
                      <a:lnTo>
                        <a:pt x="406" y="186"/>
                      </a:lnTo>
                      <a:lnTo>
                        <a:pt x="396" y="0"/>
                      </a:lnTo>
                      <a:lnTo>
                        <a:pt x="10" y="0"/>
                      </a:lnTo>
                      <a:lnTo>
                        <a:pt x="0" y="186"/>
                      </a:lnTo>
                      <a:close/>
                    </a:path>
                  </a:pathLst>
                </a:custGeom>
                <a:solidFill>
                  <a:schemeClr val="bg1">
                    <a:alpha val="50000"/>
                  </a:schemeClr>
                </a:solidFill>
                <a:ln w="635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  <a:ex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89630" tIns="44814" rIns="44814" bIns="8963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895919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175" spc="-49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cs typeface="Segoe UI" pitchFamily="34" charset="0"/>
                  </a:endParaRPr>
                </a:p>
              </p:txBody>
            </p:sp>
            <p:sp>
              <p:nvSpPr>
                <p:cNvPr id="297" name="Freeform 141">
                  <a:extLst>
                    <a:ext uri="{FF2B5EF4-FFF2-40B4-BE49-F238E27FC236}">
                      <a16:creationId xmlns:a16="http://schemas.microsoft.com/office/drawing/2014/main" id="{211C4C19-CC86-4E54-85A6-331A5C89AD0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441117" y="7465219"/>
                  <a:ext cx="420688" cy="252413"/>
                </a:xfrm>
                <a:custGeom>
                  <a:avLst/>
                  <a:gdLst>
                    <a:gd name="T0" fmla="*/ 1773 w 1855"/>
                    <a:gd name="T1" fmla="*/ 965 h 1117"/>
                    <a:gd name="T2" fmla="*/ 1304 w 1855"/>
                    <a:gd name="T3" fmla="*/ 11 h 1117"/>
                    <a:gd name="T4" fmla="*/ 761 w 1855"/>
                    <a:gd name="T5" fmla="*/ 0 h 1117"/>
                    <a:gd name="T6" fmla="*/ 79 w 1855"/>
                    <a:gd name="T7" fmla="*/ 0 h 1117"/>
                    <a:gd name="T8" fmla="*/ 79 w 1855"/>
                    <a:gd name="T9" fmla="*/ 965 h 1117"/>
                    <a:gd name="T10" fmla="*/ 63 w 1855"/>
                    <a:gd name="T11" fmla="*/ 966 h 1117"/>
                    <a:gd name="T12" fmla="*/ 48 w 1855"/>
                    <a:gd name="T13" fmla="*/ 971 h 1117"/>
                    <a:gd name="T14" fmla="*/ 35 w 1855"/>
                    <a:gd name="T15" fmla="*/ 978 h 1117"/>
                    <a:gd name="T16" fmla="*/ 23 w 1855"/>
                    <a:gd name="T17" fmla="*/ 988 h 1117"/>
                    <a:gd name="T18" fmla="*/ 13 w 1855"/>
                    <a:gd name="T19" fmla="*/ 999 h 1117"/>
                    <a:gd name="T20" fmla="*/ 6 w 1855"/>
                    <a:gd name="T21" fmla="*/ 1013 h 1117"/>
                    <a:gd name="T22" fmla="*/ 2 w 1855"/>
                    <a:gd name="T23" fmla="*/ 1028 h 1117"/>
                    <a:gd name="T24" fmla="*/ 0 w 1855"/>
                    <a:gd name="T25" fmla="*/ 1044 h 1117"/>
                    <a:gd name="T26" fmla="*/ 0 w 1855"/>
                    <a:gd name="T27" fmla="*/ 1074 h 1117"/>
                    <a:gd name="T28" fmla="*/ 1 w 1855"/>
                    <a:gd name="T29" fmla="*/ 1084 h 1117"/>
                    <a:gd name="T30" fmla="*/ 7 w 1855"/>
                    <a:gd name="T31" fmla="*/ 1099 h 1117"/>
                    <a:gd name="T32" fmla="*/ 19 w 1855"/>
                    <a:gd name="T33" fmla="*/ 1110 h 1117"/>
                    <a:gd name="T34" fmla="*/ 35 w 1855"/>
                    <a:gd name="T35" fmla="*/ 1117 h 1117"/>
                    <a:gd name="T36" fmla="*/ 1812 w 1855"/>
                    <a:gd name="T37" fmla="*/ 1117 h 1117"/>
                    <a:gd name="T38" fmla="*/ 1820 w 1855"/>
                    <a:gd name="T39" fmla="*/ 1117 h 1117"/>
                    <a:gd name="T40" fmla="*/ 1835 w 1855"/>
                    <a:gd name="T41" fmla="*/ 1110 h 1117"/>
                    <a:gd name="T42" fmla="*/ 1848 w 1855"/>
                    <a:gd name="T43" fmla="*/ 1099 h 1117"/>
                    <a:gd name="T44" fmla="*/ 1854 w 1855"/>
                    <a:gd name="T45" fmla="*/ 1084 h 1117"/>
                    <a:gd name="T46" fmla="*/ 1855 w 1855"/>
                    <a:gd name="T47" fmla="*/ 1072 h 1117"/>
                    <a:gd name="T48" fmla="*/ 1855 w 1855"/>
                    <a:gd name="T49" fmla="*/ 1044 h 1117"/>
                    <a:gd name="T50" fmla="*/ 1853 w 1855"/>
                    <a:gd name="T51" fmla="*/ 1028 h 1117"/>
                    <a:gd name="T52" fmla="*/ 1849 w 1855"/>
                    <a:gd name="T53" fmla="*/ 1013 h 1117"/>
                    <a:gd name="T54" fmla="*/ 1842 w 1855"/>
                    <a:gd name="T55" fmla="*/ 999 h 1117"/>
                    <a:gd name="T56" fmla="*/ 1831 w 1855"/>
                    <a:gd name="T57" fmla="*/ 988 h 1117"/>
                    <a:gd name="T58" fmla="*/ 1820 w 1855"/>
                    <a:gd name="T59" fmla="*/ 978 h 1117"/>
                    <a:gd name="T60" fmla="*/ 1807 w 1855"/>
                    <a:gd name="T61" fmla="*/ 971 h 1117"/>
                    <a:gd name="T62" fmla="*/ 1791 w 1855"/>
                    <a:gd name="T63" fmla="*/ 966 h 1117"/>
                    <a:gd name="T64" fmla="*/ 1776 w 1855"/>
                    <a:gd name="T65" fmla="*/ 965 h 1117"/>
                    <a:gd name="T66" fmla="*/ 483 w 1855"/>
                    <a:gd name="T67" fmla="*/ 864 h 1117"/>
                    <a:gd name="T68" fmla="*/ 311 w 1855"/>
                    <a:gd name="T69" fmla="*/ 714 h 1117"/>
                    <a:gd name="T70" fmla="*/ 483 w 1855"/>
                    <a:gd name="T71" fmla="*/ 864 h 1117"/>
                    <a:gd name="T72" fmla="*/ 311 w 1855"/>
                    <a:gd name="T73" fmla="*/ 600 h 1117"/>
                    <a:gd name="T74" fmla="*/ 483 w 1855"/>
                    <a:gd name="T75" fmla="*/ 452 h 1117"/>
                    <a:gd name="T76" fmla="*/ 1138 w 1855"/>
                    <a:gd name="T77" fmla="*/ 864 h 1117"/>
                    <a:gd name="T78" fmla="*/ 964 w 1855"/>
                    <a:gd name="T79" fmla="*/ 714 h 1117"/>
                    <a:gd name="T80" fmla="*/ 1138 w 1855"/>
                    <a:gd name="T81" fmla="*/ 864 h 1117"/>
                    <a:gd name="T82" fmla="*/ 964 w 1855"/>
                    <a:gd name="T83" fmla="*/ 600 h 1117"/>
                    <a:gd name="T84" fmla="*/ 1138 w 1855"/>
                    <a:gd name="T85" fmla="*/ 452 h 1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855" h="1117">
                      <a:moveTo>
                        <a:pt x="1776" y="965"/>
                      </a:moveTo>
                      <a:lnTo>
                        <a:pt x="1773" y="965"/>
                      </a:lnTo>
                      <a:lnTo>
                        <a:pt x="1721" y="11"/>
                      </a:lnTo>
                      <a:lnTo>
                        <a:pt x="1304" y="11"/>
                      </a:lnTo>
                      <a:lnTo>
                        <a:pt x="1289" y="293"/>
                      </a:lnTo>
                      <a:lnTo>
                        <a:pt x="761" y="0"/>
                      </a:lnTo>
                      <a:lnTo>
                        <a:pt x="761" y="379"/>
                      </a:lnTo>
                      <a:lnTo>
                        <a:pt x="79" y="0"/>
                      </a:lnTo>
                      <a:lnTo>
                        <a:pt x="79" y="965"/>
                      </a:lnTo>
                      <a:lnTo>
                        <a:pt x="79" y="965"/>
                      </a:lnTo>
                      <a:lnTo>
                        <a:pt x="71" y="965"/>
                      </a:lnTo>
                      <a:lnTo>
                        <a:pt x="63" y="966"/>
                      </a:lnTo>
                      <a:lnTo>
                        <a:pt x="55" y="968"/>
                      </a:lnTo>
                      <a:lnTo>
                        <a:pt x="48" y="971"/>
                      </a:lnTo>
                      <a:lnTo>
                        <a:pt x="42" y="974"/>
                      </a:lnTo>
                      <a:lnTo>
                        <a:pt x="35" y="978"/>
                      </a:lnTo>
                      <a:lnTo>
                        <a:pt x="29" y="983"/>
                      </a:lnTo>
                      <a:lnTo>
                        <a:pt x="23" y="988"/>
                      </a:lnTo>
                      <a:lnTo>
                        <a:pt x="18" y="993"/>
                      </a:lnTo>
                      <a:lnTo>
                        <a:pt x="13" y="999"/>
                      </a:lnTo>
                      <a:lnTo>
                        <a:pt x="10" y="1006"/>
                      </a:lnTo>
                      <a:lnTo>
                        <a:pt x="6" y="1013"/>
                      </a:lnTo>
                      <a:lnTo>
                        <a:pt x="4" y="1020"/>
                      </a:lnTo>
                      <a:lnTo>
                        <a:pt x="2" y="1028"/>
                      </a:lnTo>
                      <a:lnTo>
                        <a:pt x="1" y="1035"/>
                      </a:lnTo>
                      <a:lnTo>
                        <a:pt x="0" y="1044"/>
                      </a:lnTo>
                      <a:lnTo>
                        <a:pt x="0" y="1072"/>
                      </a:lnTo>
                      <a:lnTo>
                        <a:pt x="0" y="1074"/>
                      </a:lnTo>
                      <a:lnTo>
                        <a:pt x="0" y="1074"/>
                      </a:lnTo>
                      <a:lnTo>
                        <a:pt x="1" y="1084"/>
                      </a:lnTo>
                      <a:lnTo>
                        <a:pt x="3" y="1092"/>
                      </a:lnTo>
                      <a:lnTo>
                        <a:pt x="7" y="1099"/>
                      </a:lnTo>
                      <a:lnTo>
                        <a:pt x="13" y="1105"/>
                      </a:lnTo>
                      <a:lnTo>
                        <a:pt x="19" y="1110"/>
                      </a:lnTo>
                      <a:lnTo>
                        <a:pt x="27" y="1114"/>
                      </a:lnTo>
                      <a:lnTo>
                        <a:pt x="35" y="1117"/>
                      </a:lnTo>
                      <a:lnTo>
                        <a:pt x="43" y="1117"/>
                      </a:lnTo>
                      <a:lnTo>
                        <a:pt x="1812" y="1117"/>
                      </a:lnTo>
                      <a:lnTo>
                        <a:pt x="1812" y="1117"/>
                      </a:lnTo>
                      <a:lnTo>
                        <a:pt x="1820" y="1117"/>
                      </a:lnTo>
                      <a:lnTo>
                        <a:pt x="1828" y="1114"/>
                      </a:lnTo>
                      <a:lnTo>
                        <a:pt x="1835" y="1110"/>
                      </a:lnTo>
                      <a:lnTo>
                        <a:pt x="1843" y="1105"/>
                      </a:lnTo>
                      <a:lnTo>
                        <a:pt x="1848" y="1099"/>
                      </a:lnTo>
                      <a:lnTo>
                        <a:pt x="1852" y="1092"/>
                      </a:lnTo>
                      <a:lnTo>
                        <a:pt x="1854" y="1084"/>
                      </a:lnTo>
                      <a:lnTo>
                        <a:pt x="1855" y="1074"/>
                      </a:lnTo>
                      <a:lnTo>
                        <a:pt x="1855" y="1072"/>
                      </a:lnTo>
                      <a:lnTo>
                        <a:pt x="1855" y="1044"/>
                      </a:lnTo>
                      <a:lnTo>
                        <a:pt x="1855" y="1044"/>
                      </a:lnTo>
                      <a:lnTo>
                        <a:pt x="1855" y="1035"/>
                      </a:lnTo>
                      <a:lnTo>
                        <a:pt x="1853" y="1028"/>
                      </a:lnTo>
                      <a:lnTo>
                        <a:pt x="1852" y="1020"/>
                      </a:lnTo>
                      <a:lnTo>
                        <a:pt x="1849" y="1013"/>
                      </a:lnTo>
                      <a:lnTo>
                        <a:pt x="1846" y="1006"/>
                      </a:lnTo>
                      <a:lnTo>
                        <a:pt x="1842" y="999"/>
                      </a:lnTo>
                      <a:lnTo>
                        <a:pt x="1837" y="993"/>
                      </a:lnTo>
                      <a:lnTo>
                        <a:pt x="1831" y="988"/>
                      </a:lnTo>
                      <a:lnTo>
                        <a:pt x="1826" y="983"/>
                      </a:lnTo>
                      <a:lnTo>
                        <a:pt x="1820" y="978"/>
                      </a:lnTo>
                      <a:lnTo>
                        <a:pt x="1814" y="974"/>
                      </a:lnTo>
                      <a:lnTo>
                        <a:pt x="1807" y="971"/>
                      </a:lnTo>
                      <a:lnTo>
                        <a:pt x="1800" y="968"/>
                      </a:lnTo>
                      <a:lnTo>
                        <a:pt x="1791" y="966"/>
                      </a:lnTo>
                      <a:lnTo>
                        <a:pt x="1784" y="965"/>
                      </a:lnTo>
                      <a:lnTo>
                        <a:pt x="1776" y="965"/>
                      </a:lnTo>
                      <a:lnTo>
                        <a:pt x="1776" y="965"/>
                      </a:lnTo>
                      <a:close/>
                      <a:moveTo>
                        <a:pt x="483" y="864"/>
                      </a:moveTo>
                      <a:lnTo>
                        <a:pt x="311" y="864"/>
                      </a:lnTo>
                      <a:lnTo>
                        <a:pt x="311" y="714"/>
                      </a:lnTo>
                      <a:lnTo>
                        <a:pt x="483" y="714"/>
                      </a:lnTo>
                      <a:lnTo>
                        <a:pt x="483" y="864"/>
                      </a:lnTo>
                      <a:close/>
                      <a:moveTo>
                        <a:pt x="483" y="600"/>
                      </a:moveTo>
                      <a:lnTo>
                        <a:pt x="311" y="600"/>
                      </a:lnTo>
                      <a:lnTo>
                        <a:pt x="311" y="452"/>
                      </a:lnTo>
                      <a:lnTo>
                        <a:pt x="483" y="452"/>
                      </a:lnTo>
                      <a:lnTo>
                        <a:pt x="483" y="600"/>
                      </a:lnTo>
                      <a:close/>
                      <a:moveTo>
                        <a:pt x="1138" y="864"/>
                      </a:moveTo>
                      <a:lnTo>
                        <a:pt x="964" y="864"/>
                      </a:lnTo>
                      <a:lnTo>
                        <a:pt x="964" y="714"/>
                      </a:lnTo>
                      <a:lnTo>
                        <a:pt x="1138" y="714"/>
                      </a:lnTo>
                      <a:lnTo>
                        <a:pt x="1138" y="864"/>
                      </a:lnTo>
                      <a:close/>
                      <a:moveTo>
                        <a:pt x="1138" y="600"/>
                      </a:moveTo>
                      <a:lnTo>
                        <a:pt x="964" y="600"/>
                      </a:lnTo>
                      <a:lnTo>
                        <a:pt x="964" y="452"/>
                      </a:lnTo>
                      <a:lnTo>
                        <a:pt x="1138" y="452"/>
                      </a:lnTo>
                      <a:lnTo>
                        <a:pt x="1138" y="600"/>
                      </a:lnTo>
                      <a:close/>
                    </a:path>
                  </a:pathLst>
                </a:custGeom>
                <a:solidFill>
                  <a:schemeClr val="bg1">
                    <a:alpha val="50000"/>
                  </a:schemeClr>
                </a:solidFill>
                <a:ln w="635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  <a:ex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89630" tIns="44814" rIns="44814" bIns="8963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895919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175" spc="-49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cs typeface="Segoe UI" pitchFamily="34" charset="0"/>
                  </a:endParaRPr>
                </a:p>
              </p:txBody>
            </p:sp>
          </p:grpSp>
          <p:sp>
            <p:nvSpPr>
              <p:cNvPr id="292" name="Freeform 104">
                <a:extLst>
                  <a:ext uri="{FF2B5EF4-FFF2-40B4-BE49-F238E27FC236}">
                    <a16:creationId xmlns:a16="http://schemas.microsoft.com/office/drawing/2014/main" id="{D19636CC-6543-47C7-8344-259F4D18F3B1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 flipH="1">
                <a:off x="3155973" y="2943032"/>
                <a:ext cx="71490" cy="71490"/>
              </a:xfrm>
              <a:custGeom>
                <a:avLst/>
                <a:gdLst>
                  <a:gd name="T0" fmla="*/ 37 w 61"/>
                  <a:gd name="T1" fmla="*/ 43 h 61"/>
                  <a:gd name="T2" fmla="*/ 18 w 61"/>
                  <a:gd name="T3" fmla="*/ 37 h 61"/>
                  <a:gd name="T4" fmla="*/ 24 w 61"/>
                  <a:gd name="T5" fmla="*/ 18 h 61"/>
                  <a:gd name="T6" fmla="*/ 43 w 61"/>
                  <a:gd name="T7" fmla="*/ 24 h 61"/>
                  <a:gd name="T8" fmla="*/ 37 w 61"/>
                  <a:gd name="T9" fmla="*/ 43 h 61"/>
                  <a:gd name="T10" fmla="*/ 61 w 61"/>
                  <a:gd name="T11" fmla="*/ 28 h 61"/>
                  <a:gd name="T12" fmla="*/ 58 w 61"/>
                  <a:gd name="T13" fmla="*/ 18 h 61"/>
                  <a:gd name="T14" fmla="*/ 50 w 61"/>
                  <a:gd name="T15" fmla="*/ 19 h 61"/>
                  <a:gd name="T16" fmla="*/ 47 w 61"/>
                  <a:gd name="T17" fmla="*/ 15 h 61"/>
                  <a:gd name="T18" fmla="*/ 50 w 61"/>
                  <a:gd name="T19" fmla="*/ 7 h 61"/>
                  <a:gd name="T20" fmla="*/ 41 w 61"/>
                  <a:gd name="T21" fmla="*/ 2 h 61"/>
                  <a:gd name="T22" fmla="*/ 36 w 61"/>
                  <a:gd name="T23" fmla="*/ 9 h 61"/>
                  <a:gd name="T24" fmla="*/ 30 w 61"/>
                  <a:gd name="T25" fmla="*/ 8 h 61"/>
                  <a:gd name="T26" fmla="*/ 27 w 61"/>
                  <a:gd name="T27" fmla="*/ 0 h 61"/>
                  <a:gd name="T28" fmla="*/ 17 w 61"/>
                  <a:gd name="T29" fmla="*/ 3 h 61"/>
                  <a:gd name="T30" fmla="*/ 18 w 61"/>
                  <a:gd name="T31" fmla="*/ 11 h 61"/>
                  <a:gd name="T32" fmla="*/ 15 w 61"/>
                  <a:gd name="T33" fmla="*/ 14 h 61"/>
                  <a:gd name="T34" fmla="*/ 7 w 61"/>
                  <a:gd name="T35" fmla="*/ 11 h 61"/>
                  <a:gd name="T36" fmla="*/ 2 w 61"/>
                  <a:gd name="T37" fmla="*/ 20 h 61"/>
                  <a:gd name="T38" fmla="*/ 8 w 61"/>
                  <a:gd name="T39" fmla="*/ 25 h 61"/>
                  <a:gd name="T40" fmla="*/ 7 w 61"/>
                  <a:gd name="T41" fmla="*/ 30 h 61"/>
                  <a:gd name="T42" fmla="*/ 0 w 61"/>
                  <a:gd name="T43" fmla="*/ 33 h 61"/>
                  <a:gd name="T44" fmla="*/ 2 w 61"/>
                  <a:gd name="T45" fmla="*/ 43 h 61"/>
                  <a:gd name="T46" fmla="*/ 11 w 61"/>
                  <a:gd name="T47" fmla="*/ 42 h 61"/>
                  <a:gd name="T48" fmla="*/ 14 w 61"/>
                  <a:gd name="T49" fmla="*/ 47 h 61"/>
                  <a:gd name="T50" fmla="*/ 11 w 61"/>
                  <a:gd name="T51" fmla="*/ 54 h 61"/>
                  <a:gd name="T52" fmla="*/ 20 w 61"/>
                  <a:gd name="T53" fmla="*/ 59 h 61"/>
                  <a:gd name="T54" fmla="*/ 25 w 61"/>
                  <a:gd name="T55" fmla="*/ 53 h 61"/>
                  <a:gd name="T56" fmla="*/ 30 w 61"/>
                  <a:gd name="T57" fmla="*/ 53 h 61"/>
                  <a:gd name="T58" fmla="*/ 33 w 61"/>
                  <a:gd name="T59" fmla="*/ 61 h 61"/>
                  <a:gd name="T60" fmla="*/ 43 w 61"/>
                  <a:gd name="T61" fmla="*/ 58 h 61"/>
                  <a:gd name="T62" fmla="*/ 42 w 61"/>
                  <a:gd name="T63" fmla="*/ 50 h 61"/>
                  <a:gd name="T64" fmla="*/ 46 w 61"/>
                  <a:gd name="T65" fmla="*/ 47 h 61"/>
                  <a:gd name="T66" fmla="*/ 54 w 61"/>
                  <a:gd name="T67" fmla="*/ 50 h 61"/>
                  <a:gd name="T68" fmla="*/ 59 w 61"/>
                  <a:gd name="T69" fmla="*/ 41 h 61"/>
                  <a:gd name="T70" fmla="*/ 52 w 61"/>
                  <a:gd name="T71" fmla="*/ 36 h 61"/>
                  <a:gd name="T72" fmla="*/ 53 w 61"/>
                  <a:gd name="T73" fmla="*/ 31 h 61"/>
                  <a:gd name="T74" fmla="*/ 61 w 61"/>
                  <a:gd name="T75" fmla="*/ 28 h 61"/>
                  <a:gd name="T76" fmla="*/ 28 w 61"/>
                  <a:gd name="T77" fmla="*/ 26 h 61"/>
                  <a:gd name="T78" fmla="*/ 26 w 61"/>
                  <a:gd name="T79" fmla="*/ 33 h 61"/>
                  <a:gd name="T80" fmla="*/ 33 w 61"/>
                  <a:gd name="T81" fmla="*/ 35 h 61"/>
                  <a:gd name="T82" fmla="*/ 35 w 61"/>
                  <a:gd name="T83" fmla="*/ 28 h 61"/>
                  <a:gd name="T84" fmla="*/ 28 w 61"/>
                  <a:gd name="T85" fmla="*/ 2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1" h="61">
                    <a:moveTo>
                      <a:pt x="37" y="43"/>
                    </a:moveTo>
                    <a:cubicBezTo>
                      <a:pt x="30" y="47"/>
                      <a:pt x="21" y="44"/>
                      <a:pt x="18" y="37"/>
                    </a:cubicBezTo>
                    <a:cubicBezTo>
                      <a:pt x="14" y="30"/>
                      <a:pt x="17" y="21"/>
                      <a:pt x="24" y="18"/>
                    </a:cubicBezTo>
                    <a:cubicBezTo>
                      <a:pt x="31" y="14"/>
                      <a:pt x="39" y="17"/>
                      <a:pt x="43" y="24"/>
                    </a:cubicBezTo>
                    <a:cubicBezTo>
                      <a:pt x="47" y="31"/>
                      <a:pt x="44" y="40"/>
                      <a:pt x="37" y="43"/>
                    </a:cubicBezTo>
                    <a:moveTo>
                      <a:pt x="61" y="2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9" y="17"/>
                      <a:pt x="48" y="16"/>
                      <a:pt x="47" y="15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4" y="8"/>
                      <a:pt x="32" y="8"/>
                      <a:pt x="30" y="8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7" y="12"/>
                      <a:pt x="16" y="13"/>
                      <a:pt x="15" y="14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7"/>
                      <a:pt x="7" y="28"/>
                      <a:pt x="7" y="3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2" y="44"/>
                      <a:pt x="13" y="45"/>
                      <a:pt x="14" y="47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6" y="53"/>
                      <a:pt x="28" y="53"/>
                      <a:pt x="30" y="53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43" y="58"/>
                      <a:pt x="43" y="58"/>
                      <a:pt x="43" y="58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9"/>
                      <a:pt x="45" y="48"/>
                      <a:pt x="46" y="47"/>
                    </a:cubicBezTo>
                    <a:cubicBezTo>
                      <a:pt x="54" y="50"/>
                      <a:pt x="54" y="50"/>
                      <a:pt x="54" y="50"/>
                    </a:cubicBezTo>
                    <a:cubicBezTo>
                      <a:pt x="59" y="41"/>
                      <a:pt x="59" y="41"/>
                      <a:pt x="59" y="41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3" y="34"/>
                      <a:pt x="53" y="33"/>
                      <a:pt x="53" y="31"/>
                    </a:cubicBezTo>
                    <a:lnTo>
                      <a:pt x="61" y="28"/>
                    </a:lnTo>
                    <a:close/>
                    <a:moveTo>
                      <a:pt x="28" y="26"/>
                    </a:moveTo>
                    <a:cubicBezTo>
                      <a:pt x="25" y="27"/>
                      <a:pt x="24" y="30"/>
                      <a:pt x="26" y="33"/>
                    </a:cubicBezTo>
                    <a:cubicBezTo>
                      <a:pt x="27" y="35"/>
                      <a:pt x="30" y="36"/>
                      <a:pt x="33" y="35"/>
                    </a:cubicBezTo>
                    <a:cubicBezTo>
                      <a:pt x="35" y="34"/>
                      <a:pt x="36" y="31"/>
                      <a:pt x="35" y="28"/>
                    </a:cubicBezTo>
                    <a:cubicBezTo>
                      <a:pt x="34" y="26"/>
                      <a:pt x="31" y="25"/>
                      <a:pt x="28" y="26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9630" tIns="44814" rIns="44814" bIns="8963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591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175" spc="-4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endParaRPr>
              </a:p>
            </p:txBody>
          </p:sp>
          <p:sp>
            <p:nvSpPr>
              <p:cNvPr id="293" name="Freeform 104">
                <a:extLst>
                  <a:ext uri="{FF2B5EF4-FFF2-40B4-BE49-F238E27FC236}">
                    <a16:creationId xmlns:a16="http://schemas.microsoft.com/office/drawing/2014/main" id="{FA702BF8-8DF2-4E07-BC84-E6D4ECD1211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 flipH="1">
                <a:off x="2750137" y="2765512"/>
                <a:ext cx="71490" cy="71490"/>
              </a:xfrm>
              <a:custGeom>
                <a:avLst/>
                <a:gdLst>
                  <a:gd name="T0" fmla="*/ 37 w 61"/>
                  <a:gd name="T1" fmla="*/ 43 h 61"/>
                  <a:gd name="T2" fmla="*/ 18 w 61"/>
                  <a:gd name="T3" fmla="*/ 37 h 61"/>
                  <a:gd name="T4" fmla="*/ 24 w 61"/>
                  <a:gd name="T5" fmla="*/ 18 h 61"/>
                  <a:gd name="T6" fmla="*/ 43 w 61"/>
                  <a:gd name="T7" fmla="*/ 24 h 61"/>
                  <a:gd name="T8" fmla="*/ 37 w 61"/>
                  <a:gd name="T9" fmla="*/ 43 h 61"/>
                  <a:gd name="T10" fmla="*/ 61 w 61"/>
                  <a:gd name="T11" fmla="*/ 28 h 61"/>
                  <a:gd name="T12" fmla="*/ 58 w 61"/>
                  <a:gd name="T13" fmla="*/ 18 h 61"/>
                  <a:gd name="T14" fmla="*/ 50 w 61"/>
                  <a:gd name="T15" fmla="*/ 19 h 61"/>
                  <a:gd name="T16" fmla="*/ 47 w 61"/>
                  <a:gd name="T17" fmla="*/ 15 h 61"/>
                  <a:gd name="T18" fmla="*/ 50 w 61"/>
                  <a:gd name="T19" fmla="*/ 7 h 61"/>
                  <a:gd name="T20" fmla="*/ 41 w 61"/>
                  <a:gd name="T21" fmla="*/ 2 h 61"/>
                  <a:gd name="T22" fmla="*/ 36 w 61"/>
                  <a:gd name="T23" fmla="*/ 9 h 61"/>
                  <a:gd name="T24" fmla="*/ 30 w 61"/>
                  <a:gd name="T25" fmla="*/ 8 h 61"/>
                  <a:gd name="T26" fmla="*/ 27 w 61"/>
                  <a:gd name="T27" fmla="*/ 0 h 61"/>
                  <a:gd name="T28" fmla="*/ 17 w 61"/>
                  <a:gd name="T29" fmla="*/ 3 h 61"/>
                  <a:gd name="T30" fmla="*/ 18 w 61"/>
                  <a:gd name="T31" fmla="*/ 11 h 61"/>
                  <a:gd name="T32" fmla="*/ 15 w 61"/>
                  <a:gd name="T33" fmla="*/ 14 h 61"/>
                  <a:gd name="T34" fmla="*/ 7 w 61"/>
                  <a:gd name="T35" fmla="*/ 11 h 61"/>
                  <a:gd name="T36" fmla="*/ 2 w 61"/>
                  <a:gd name="T37" fmla="*/ 20 h 61"/>
                  <a:gd name="T38" fmla="*/ 8 w 61"/>
                  <a:gd name="T39" fmla="*/ 25 h 61"/>
                  <a:gd name="T40" fmla="*/ 7 w 61"/>
                  <a:gd name="T41" fmla="*/ 30 h 61"/>
                  <a:gd name="T42" fmla="*/ 0 w 61"/>
                  <a:gd name="T43" fmla="*/ 33 h 61"/>
                  <a:gd name="T44" fmla="*/ 2 w 61"/>
                  <a:gd name="T45" fmla="*/ 43 h 61"/>
                  <a:gd name="T46" fmla="*/ 11 w 61"/>
                  <a:gd name="T47" fmla="*/ 42 h 61"/>
                  <a:gd name="T48" fmla="*/ 14 w 61"/>
                  <a:gd name="T49" fmla="*/ 47 h 61"/>
                  <a:gd name="T50" fmla="*/ 11 w 61"/>
                  <a:gd name="T51" fmla="*/ 54 h 61"/>
                  <a:gd name="T52" fmla="*/ 20 w 61"/>
                  <a:gd name="T53" fmla="*/ 59 h 61"/>
                  <a:gd name="T54" fmla="*/ 25 w 61"/>
                  <a:gd name="T55" fmla="*/ 53 h 61"/>
                  <a:gd name="T56" fmla="*/ 30 w 61"/>
                  <a:gd name="T57" fmla="*/ 53 h 61"/>
                  <a:gd name="T58" fmla="*/ 33 w 61"/>
                  <a:gd name="T59" fmla="*/ 61 h 61"/>
                  <a:gd name="T60" fmla="*/ 43 w 61"/>
                  <a:gd name="T61" fmla="*/ 58 h 61"/>
                  <a:gd name="T62" fmla="*/ 42 w 61"/>
                  <a:gd name="T63" fmla="*/ 50 h 61"/>
                  <a:gd name="T64" fmla="*/ 46 w 61"/>
                  <a:gd name="T65" fmla="*/ 47 h 61"/>
                  <a:gd name="T66" fmla="*/ 54 w 61"/>
                  <a:gd name="T67" fmla="*/ 50 h 61"/>
                  <a:gd name="T68" fmla="*/ 59 w 61"/>
                  <a:gd name="T69" fmla="*/ 41 h 61"/>
                  <a:gd name="T70" fmla="*/ 52 w 61"/>
                  <a:gd name="T71" fmla="*/ 36 h 61"/>
                  <a:gd name="T72" fmla="*/ 53 w 61"/>
                  <a:gd name="T73" fmla="*/ 31 h 61"/>
                  <a:gd name="T74" fmla="*/ 61 w 61"/>
                  <a:gd name="T75" fmla="*/ 28 h 61"/>
                  <a:gd name="T76" fmla="*/ 28 w 61"/>
                  <a:gd name="T77" fmla="*/ 26 h 61"/>
                  <a:gd name="T78" fmla="*/ 26 w 61"/>
                  <a:gd name="T79" fmla="*/ 33 h 61"/>
                  <a:gd name="T80" fmla="*/ 33 w 61"/>
                  <a:gd name="T81" fmla="*/ 35 h 61"/>
                  <a:gd name="T82" fmla="*/ 35 w 61"/>
                  <a:gd name="T83" fmla="*/ 28 h 61"/>
                  <a:gd name="T84" fmla="*/ 28 w 61"/>
                  <a:gd name="T85" fmla="*/ 2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1" h="61">
                    <a:moveTo>
                      <a:pt x="37" y="43"/>
                    </a:moveTo>
                    <a:cubicBezTo>
                      <a:pt x="30" y="47"/>
                      <a:pt x="21" y="44"/>
                      <a:pt x="18" y="37"/>
                    </a:cubicBezTo>
                    <a:cubicBezTo>
                      <a:pt x="14" y="30"/>
                      <a:pt x="17" y="21"/>
                      <a:pt x="24" y="18"/>
                    </a:cubicBezTo>
                    <a:cubicBezTo>
                      <a:pt x="31" y="14"/>
                      <a:pt x="39" y="17"/>
                      <a:pt x="43" y="24"/>
                    </a:cubicBezTo>
                    <a:cubicBezTo>
                      <a:pt x="47" y="31"/>
                      <a:pt x="44" y="40"/>
                      <a:pt x="37" y="43"/>
                    </a:cubicBezTo>
                    <a:moveTo>
                      <a:pt x="61" y="2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9" y="17"/>
                      <a:pt x="48" y="16"/>
                      <a:pt x="47" y="15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4" y="8"/>
                      <a:pt x="32" y="8"/>
                      <a:pt x="30" y="8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7" y="12"/>
                      <a:pt x="16" y="13"/>
                      <a:pt x="15" y="14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7"/>
                      <a:pt x="7" y="28"/>
                      <a:pt x="7" y="3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2" y="44"/>
                      <a:pt x="13" y="45"/>
                      <a:pt x="14" y="47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6" y="53"/>
                      <a:pt x="28" y="53"/>
                      <a:pt x="30" y="53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43" y="58"/>
                      <a:pt x="43" y="58"/>
                      <a:pt x="43" y="58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9"/>
                      <a:pt x="45" y="48"/>
                      <a:pt x="46" y="47"/>
                    </a:cubicBezTo>
                    <a:cubicBezTo>
                      <a:pt x="54" y="50"/>
                      <a:pt x="54" y="50"/>
                      <a:pt x="54" y="50"/>
                    </a:cubicBezTo>
                    <a:cubicBezTo>
                      <a:pt x="59" y="41"/>
                      <a:pt x="59" y="41"/>
                      <a:pt x="59" y="41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3" y="34"/>
                      <a:pt x="53" y="33"/>
                      <a:pt x="53" y="31"/>
                    </a:cubicBezTo>
                    <a:lnTo>
                      <a:pt x="61" y="28"/>
                    </a:lnTo>
                    <a:close/>
                    <a:moveTo>
                      <a:pt x="28" y="26"/>
                    </a:moveTo>
                    <a:cubicBezTo>
                      <a:pt x="25" y="27"/>
                      <a:pt x="24" y="30"/>
                      <a:pt x="26" y="33"/>
                    </a:cubicBezTo>
                    <a:cubicBezTo>
                      <a:pt x="27" y="35"/>
                      <a:pt x="30" y="36"/>
                      <a:pt x="33" y="35"/>
                    </a:cubicBezTo>
                    <a:cubicBezTo>
                      <a:pt x="35" y="34"/>
                      <a:pt x="36" y="31"/>
                      <a:pt x="35" y="28"/>
                    </a:cubicBezTo>
                    <a:cubicBezTo>
                      <a:pt x="34" y="26"/>
                      <a:pt x="31" y="25"/>
                      <a:pt x="28" y="26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9630" tIns="44814" rIns="44814" bIns="8963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591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175" spc="-4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endParaRPr>
              </a:p>
            </p:txBody>
          </p:sp>
          <p:sp>
            <p:nvSpPr>
              <p:cNvPr id="294" name="Freeform 104">
                <a:extLst>
                  <a:ext uri="{FF2B5EF4-FFF2-40B4-BE49-F238E27FC236}">
                    <a16:creationId xmlns:a16="http://schemas.microsoft.com/office/drawing/2014/main" id="{EC78C0BE-9AF2-4757-8CF0-A6FF90A350D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 flipH="1">
                <a:off x="2738664" y="3184532"/>
                <a:ext cx="71490" cy="71490"/>
              </a:xfrm>
              <a:custGeom>
                <a:avLst/>
                <a:gdLst>
                  <a:gd name="T0" fmla="*/ 37 w 61"/>
                  <a:gd name="T1" fmla="*/ 43 h 61"/>
                  <a:gd name="T2" fmla="*/ 18 w 61"/>
                  <a:gd name="T3" fmla="*/ 37 h 61"/>
                  <a:gd name="T4" fmla="*/ 24 w 61"/>
                  <a:gd name="T5" fmla="*/ 18 h 61"/>
                  <a:gd name="T6" fmla="*/ 43 w 61"/>
                  <a:gd name="T7" fmla="*/ 24 h 61"/>
                  <a:gd name="T8" fmla="*/ 37 w 61"/>
                  <a:gd name="T9" fmla="*/ 43 h 61"/>
                  <a:gd name="T10" fmla="*/ 61 w 61"/>
                  <a:gd name="T11" fmla="*/ 28 h 61"/>
                  <a:gd name="T12" fmla="*/ 58 w 61"/>
                  <a:gd name="T13" fmla="*/ 18 h 61"/>
                  <a:gd name="T14" fmla="*/ 50 w 61"/>
                  <a:gd name="T15" fmla="*/ 19 h 61"/>
                  <a:gd name="T16" fmla="*/ 47 w 61"/>
                  <a:gd name="T17" fmla="*/ 15 h 61"/>
                  <a:gd name="T18" fmla="*/ 50 w 61"/>
                  <a:gd name="T19" fmla="*/ 7 h 61"/>
                  <a:gd name="T20" fmla="*/ 41 w 61"/>
                  <a:gd name="T21" fmla="*/ 2 h 61"/>
                  <a:gd name="T22" fmla="*/ 36 w 61"/>
                  <a:gd name="T23" fmla="*/ 9 h 61"/>
                  <a:gd name="T24" fmla="*/ 30 w 61"/>
                  <a:gd name="T25" fmla="*/ 8 h 61"/>
                  <a:gd name="T26" fmla="*/ 27 w 61"/>
                  <a:gd name="T27" fmla="*/ 0 h 61"/>
                  <a:gd name="T28" fmla="*/ 17 w 61"/>
                  <a:gd name="T29" fmla="*/ 3 h 61"/>
                  <a:gd name="T30" fmla="*/ 18 w 61"/>
                  <a:gd name="T31" fmla="*/ 11 h 61"/>
                  <a:gd name="T32" fmla="*/ 15 w 61"/>
                  <a:gd name="T33" fmla="*/ 14 h 61"/>
                  <a:gd name="T34" fmla="*/ 7 w 61"/>
                  <a:gd name="T35" fmla="*/ 11 h 61"/>
                  <a:gd name="T36" fmla="*/ 2 w 61"/>
                  <a:gd name="T37" fmla="*/ 20 h 61"/>
                  <a:gd name="T38" fmla="*/ 8 w 61"/>
                  <a:gd name="T39" fmla="*/ 25 h 61"/>
                  <a:gd name="T40" fmla="*/ 7 w 61"/>
                  <a:gd name="T41" fmla="*/ 30 h 61"/>
                  <a:gd name="T42" fmla="*/ 0 w 61"/>
                  <a:gd name="T43" fmla="*/ 33 h 61"/>
                  <a:gd name="T44" fmla="*/ 2 w 61"/>
                  <a:gd name="T45" fmla="*/ 43 h 61"/>
                  <a:gd name="T46" fmla="*/ 11 w 61"/>
                  <a:gd name="T47" fmla="*/ 42 h 61"/>
                  <a:gd name="T48" fmla="*/ 14 w 61"/>
                  <a:gd name="T49" fmla="*/ 47 h 61"/>
                  <a:gd name="T50" fmla="*/ 11 w 61"/>
                  <a:gd name="T51" fmla="*/ 54 h 61"/>
                  <a:gd name="T52" fmla="*/ 20 w 61"/>
                  <a:gd name="T53" fmla="*/ 59 h 61"/>
                  <a:gd name="T54" fmla="*/ 25 w 61"/>
                  <a:gd name="T55" fmla="*/ 53 h 61"/>
                  <a:gd name="T56" fmla="*/ 30 w 61"/>
                  <a:gd name="T57" fmla="*/ 53 h 61"/>
                  <a:gd name="T58" fmla="*/ 33 w 61"/>
                  <a:gd name="T59" fmla="*/ 61 h 61"/>
                  <a:gd name="T60" fmla="*/ 43 w 61"/>
                  <a:gd name="T61" fmla="*/ 58 h 61"/>
                  <a:gd name="T62" fmla="*/ 42 w 61"/>
                  <a:gd name="T63" fmla="*/ 50 h 61"/>
                  <a:gd name="T64" fmla="*/ 46 w 61"/>
                  <a:gd name="T65" fmla="*/ 47 h 61"/>
                  <a:gd name="T66" fmla="*/ 54 w 61"/>
                  <a:gd name="T67" fmla="*/ 50 h 61"/>
                  <a:gd name="T68" fmla="*/ 59 w 61"/>
                  <a:gd name="T69" fmla="*/ 41 h 61"/>
                  <a:gd name="T70" fmla="*/ 52 w 61"/>
                  <a:gd name="T71" fmla="*/ 36 h 61"/>
                  <a:gd name="T72" fmla="*/ 53 w 61"/>
                  <a:gd name="T73" fmla="*/ 31 h 61"/>
                  <a:gd name="T74" fmla="*/ 61 w 61"/>
                  <a:gd name="T75" fmla="*/ 28 h 61"/>
                  <a:gd name="T76" fmla="*/ 28 w 61"/>
                  <a:gd name="T77" fmla="*/ 26 h 61"/>
                  <a:gd name="T78" fmla="*/ 26 w 61"/>
                  <a:gd name="T79" fmla="*/ 33 h 61"/>
                  <a:gd name="T80" fmla="*/ 33 w 61"/>
                  <a:gd name="T81" fmla="*/ 35 h 61"/>
                  <a:gd name="T82" fmla="*/ 35 w 61"/>
                  <a:gd name="T83" fmla="*/ 28 h 61"/>
                  <a:gd name="T84" fmla="*/ 28 w 61"/>
                  <a:gd name="T85" fmla="*/ 2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1" h="61">
                    <a:moveTo>
                      <a:pt x="37" y="43"/>
                    </a:moveTo>
                    <a:cubicBezTo>
                      <a:pt x="30" y="47"/>
                      <a:pt x="21" y="44"/>
                      <a:pt x="18" y="37"/>
                    </a:cubicBezTo>
                    <a:cubicBezTo>
                      <a:pt x="14" y="30"/>
                      <a:pt x="17" y="21"/>
                      <a:pt x="24" y="18"/>
                    </a:cubicBezTo>
                    <a:cubicBezTo>
                      <a:pt x="31" y="14"/>
                      <a:pt x="39" y="17"/>
                      <a:pt x="43" y="24"/>
                    </a:cubicBezTo>
                    <a:cubicBezTo>
                      <a:pt x="47" y="31"/>
                      <a:pt x="44" y="40"/>
                      <a:pt x="37" y="43"/>
                    </a:cubicBezTo>
                    <a:moveTo>
                      <a:pt x="61" y="2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9" y="17"/>
                      <a:pt x="48" y="16"/>
                      <a:pt x="47" y="15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4" y="8"/>
                      <a:pt x="32" y="8"/>
                      <a:pt x="30" y="8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7" y="12"/>
                      <a:pt x="16" y="13"/>
                      <a:pt x="15" y="14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7"/>
                      <a:pt x="7" y="28"/>
                      <a:pt x="7" y="3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2" y="44"/>
                      <a:pt x="13" y="45"/>
                      <a:pt x="14" y="47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6" y="53"/>
                      <a:pt x="28" y="53"/>
                      <a:pt x="30" y="53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43" y="58"/>
                      <a:pt x="43" y="58"/>
                      <a:pt x="43" y="58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9"/>
                      <a:pt x="45" y="48"/>
                      <a:pt x="46" y="47"/>
                    </a:cubicBezTo>
                    <a:cubicBezTo>
                      <a:pt x="54" y="50"/>
                      <a:pt x="54" y="50"/>
                      <a:pt x="54" y="50"/>
                    </a:cubicBezTo>
                    <a:cubicBezTo>
                      <a:pt x="59" y="41"/>
                      <a:pt x="59" y="41"/>
                      <a:pt x="59" y="41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3" y="34"/>
                      <a:pt x="53" y="33"/>
                      <a:pt x="53" y="31"/>
                    </a:cubicBezTo>
                    <a:lnTo>
                      <a:pt x="61" y="28"/>
                    </a:lnTo>
                    <a:close/>
                    <a:moveTo>
                      <a:pt x="28" y="26"/>
                    </a:moveTo>
                    <a:cubicBezTo>
                      <a:pt x="25" y="27"/>
                      <a:pt x="24" y="30"/>
                      <a:pt x="26" y="33"/>
                    </a:cubicBezTo>
                    <a:cubicBezTo>
                      <a:pt x="27" y="35"/>
                      <a:pt x="30" y="36"/>
                      <a:pt x="33" y="35"/>
                    </a:cubicBezTo>
                    <a:cubicBezTo>
                      <a:pt x="35" y="34"/>
                      <a:pt x="36" y="31"/>
                      <a:pt x="35" y="28"/>
                    </a:cubicBezTo>
                    <a:cubicBezTo>
                      <a:pt x="34" y="26"/>
                      <a:pt x="31" y="25"/>
                      <a:pt x="28" y="26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9630" tIns="44814" rIns="44814" bIns="8963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591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175" spc="-4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endParaRPr>
              </a:p>
            </p:txBody>
          </p:sp>
        </p:grp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4593961D-67F4-48F2-8866-9F448BF3252E}"/>
              </a:ext>
            </a:extLst>
          </p:cNvPr>
          <p:cNvGrpSpPr/>
          <p:nvPr/>
        </p:nvGrpSpPr>
        <p:grpSpPr>
          <a:xfrm>
            <a:off x="8454975" y="3298159"/>
            <a:ext cx="765507" cy="678543"/>
            <a:chOff x="5371040" y="6211669"/>
            <a:chExt cx="968599" cy="774921"/>
          </a:xfrm>
        </p:grpSpPr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2F46BD5E-ADDD-4E29-B8FD-21B615479F14}"/>
                </a:ext>
              </a:extLst>
            </p:cNvPr>
            <p:cNvGrpSpPr/>
            <p:nvPr/>
          </p:nvGrpSpPr>
          <p:grpSpPr>
            <a:xfrm>
              <a:off x="5647124" y="6211669"/>
              <a:ext cx="413051" cy="567017"/>
              <a:chOff x="5647124" y="6211669"/>
              <a:chExt cx="413051" cy="567017"/>
            </a:xfrm>
          </p:grpSpPr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ECE5F03F-F756-4642-B8A2-ED776794A128}"/>
                  </a:ext>
                </a:extLst>
              </p:cNvPr>
              <p:cNvSpPr/>
              <p:nvPr/>
            </p:nvSpPr>
            <p:spPr bwMode="auto">
              <a:xfrm>
                <a:off x="5647124" y="6365634"/>
                <a:ext cx="413051" cy="413052"/>
              </a:xfrm>
              <a:custGeom>
                <a:avLst/>
                <a:gdLst>
                  <a:gd name="connsiteX0" fmla="*/ 100223 w 413051"/>
                  <a:gd name="connsiteY0" fmla="*/ 47072 h 413052"/>
                  <a:gd name="connsiteX1" fmla="*/ 47071 w 413051"/>
                  <a:gd name="connsiteY1" fmla="*/ 100224 h 413052"/>
                  <a:gd name="connsiteX2" fmla="*/ 47071 w 413051"/>
                  <a:gd name="connsiteY2" fmla="*/ 312828 h 413052"/>
                  <a:gd name="connsiteX3" fmla="*/ 100223 w 413051"/>
                  <a:gd name="connsiteY3" fmla="*/ 365980 h 413052"/>
                  <a:gd name="connsiteX4" fmla="*/ 312827 w 413051"/>
                  <a:gd name="connsiteY4" fmla="*/ 365980 h 413052"/>
                  <a:gd name="connsiteX5" fmla="*/ 365979 w 413051"/>
                  <a:gd name="connsiteY5" fmla="*/ 312828 h 413052"/>
                  <a:gd name="connsiteX6" fmla="*/ 365979 w 413051"/>
                  <a:gd name="connsiteY6" fmla="*/ 100224 h 413052"/>
                  <a:gd name="connsiteX7" fmla="*/ 312827 w 413051"/>
                  <a:gd name="connsiteY7" fmla="*/ 47072 h 413052"/>
                  <a:gd name="connsiteX8" fmla="*/ 68843 w 413051"/>
                  <a:gd name="connsiteY8" fmla="*/ 0 h 413052"/>
                  <a:gd name="connsiteX9" fmla="*/ 344208 w 413051"/>
                  <a:gd name="connsiteY9" fmla="*/ 0 h 413052"/>
                  <a:gd name="connsiteX10" fmla="*/ 413051 w 413051"/>
                  <a:gd name="connsiteY10" fmla="*/ 68843 h 413052"/>
                  <a:gd name="connsiteX11" fmla="*/ 413051 w 413051"/>
                  <a:gd name="connsiteY11" fmla="*/ 344209 h 413052"/>
                  <a:gd name="connsiteX12" fmla="*/ 344208 w 413051"/>
                  <a:gd name="connsiteY12" fmla="*/ 413052 h 413052"/>
                  <a:gd name="connsiteX13" fmla="*/ 68843 w 413051"/>
                  <a:gd name="connsiteY13" fmla="*/ 413052 h 413052"/>
                  <a:gd name="connsiteX14" fmla="*/ 0 w 413051"/>
                  <a:gd name="connsiteY14" fmla="*/ 344209 h 413052"/>
                  <a:gd name="connsiteX15" fmla="*/ 0 w 413051"/>
                  <a:gd name="connsiteY15" fmla="*/ 68843 h 413052"/>
                  <a:gd name="connsiteX16" fmla="*/ 68843 w 413051"/>
                  <a:gd name="connsiteY16" fmla="*/ 0 h 413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051" h="413052">
                    <a:moveTo>
                      <a:pt x="100223" y="47072"/>
                    </a:moveTo>
                    <a:cubicBezTo>
                      <a:pt x="70868" y="47072"/>
                      <a:pt x="47071" y="70869"/>
                      <a:pt x="47071" y="100224"/>
                    </a:cubicBezTo>
                    <a:lnTo>
                      <a:pt x="47071" y="312828"/>
                    </a:lnTo>
                    <a:cubicBezTo>
                      <a:pt x="47071" y="342183"/>
                      <a:pt x="70868" y="365980"/>
                      <a:pt x="100223" y="365980"/>
                    </a:cubicBezTo>
                    <a:lnTo>
                      <a:pt x="312827" y="365980"/>
                    </a:lnTo>
                    <a:cubicBezTo>
                      <a:pt x="342182" y="365980"/>
                      <a:pt x="365979" y="342183"/>
                      <a:pt x="365979" y="312828"/>
                    </a:cubicBezTo>
                    <a:lnTo>
                      <a:pt x="365979" y="100224"/>
                    </a:lnTo>
                    <a:cubicBezTo>
                      <a:pt x="365979" y="70869"/>
                      <a:pt x="342182" y="47072"/>
                      <a:pt x="312827" y="47072"/>
                    </a:cubicBezTo>
                    <a:close/>
                    <a:moveTo>
                      <a:pt x="68843" y="0"/>
                    </a:moveTo>
                    <a:lnTo>
                      <a:pt x="344208" y="0"/>
                    </a:lnTo>
                    <a:cubicBezTo>
                      <a:pt x="382229" y="0"/>
                      <a:pt x="413051" y="30822"/>
                      <a:pt x="413051" y="68843"/>
                    </a:cubicBezTo>
                    <a:lnTo>
                      <a:pt x="413051" y="344209"/>
                    </a:lnTo>
                    <a:cubicBezTo>
                      <a:pt x="413051" y="382230"/>
                      <a:pt x="382229" y="413052"/>
                      <a:pt x="344208" y="413052"/>
                    </a:cubicBezTo>
                    <a:lnTo>
                      <a:pt x="68843" y="413052"/>
                    </a:lnTo>
                    <a:cubicBezTo>
                      <a:pt x="30822" y="413052"/>
                      <a:pt x="0" y="382230"/>
                      <a:pt x="0" y="344209"/>
                    </a:cubicBezTo>
                    <a:lnTo>
                      <a:pt x="0" y="68843"/>
                    </a:lnTo>
                    <a:cubicBezTo>
                      <a:pt x="0" y="30822"/>
                      <a:pt x="30822" y="0"/>
                      <a:pt x="68843" y="0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9630" tIns="44814" rIns="44814" bIns="8963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591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175" spc="-4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endParaRPr>
              </a:p>
            </p:txBody>
          </p:sp>
          <p:grpSp>
            <p:nvGrpSpPr>
              <p:cNvPr id="302" name="Group 301">
                <a:extLst>
                  <a:ext uri="{FF2B5EF4-FFF2-40B4-BE49-F238E27FC236}">
                    <a16:creationId xmlns:a16="http://schemas.microsoft.com/office/drawing/2014/main" id="{52A3098A-2A5D-477C-B262-6D970B26D0C5}"/>
                  </a:ext>
                </a:extLst>
              </p:cNvPr>
              <p:cNvGrpSpPr/>
              <p:nvPr/>
            </p:nvGrpSpPr>
            <p:grpSpPr>
              <a:xfrm>
                <a:off x="5706618" y="6211669"/>
                <a:ext cx="294063" cy="503862"/>
                <a:chOff x="5706618" y="6211669"/>
                <a:chExt cx="294063" cy="503862"/>
              </a:xfrm>
            </p:grpSpPr>
            <p:grpSp>
              <p:nvGrpSpPr>
                <p:cNvPr id="303" name="Group 302">
                  <a:extLst>
                    <a:ext uri="{FF2B5EF4-FFF2-40B4-BE49-F238E27FC236}">
                      <a16:creationId xmlns:a16="http://schemas.microsoft.com/office/drawing/2014/main" id="{46219E2C-0665-4C51-99DF-F54CE256BBE0}"/>
                    </a:ext>
                  </a:extLst>
                </p:cNvPr>
                <p:cNvGrpSpPr/>
                <p:nvPr/>
              </p:nvGrpSpPr>
              <p:grpSpPr>
                <a:xfrm>
                  <a:off x="5706618" y="6428789"/>
                  <a:ext cx="294063" cy="286742"/>
                  <a:chOff x="9349890" y="417916"/>
                  <a:chExt cx="669938" cy="653258"/>
                </a:xfrm>
                <a:solidFill>
                  <a:schemeClr val="tx2"/>
                </a:solidFill>
              </p:grpSpPr>
              <p:sp>
                <p:nvSpPr>
                  <p:cNvPr id="306" name="Oval 2">
                    <a:extLst>
                      <a:ext uri="{FF2B5EF4-FFF2-40B4-BE49-F238E27FC236}">
                        <a16:creationId xmlns:a16="http://schemas.microsoft.com/office/drawing/2014/main" id="{D98A9E0F-70E9-4AD2-B8B1-14EE5AC5326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720901" y="427963"/>
                    <a:ext cx="298927" cy="633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3293" h="2633451">
                        <a:moveTo>
                          <a:pt x="407201" y="490327"/>
                        </a:moveTo>
                        <a:lnTo>
                          <a:pt x="833025" y="490327"/>
                        </a:lnTo>
                        <a:cubicBezTo>
                          <a:pt x="942230" y="490327"/>
                          <a:pt x="1032135" y="572966"/>
                          <a:pt x="1042541" y="679236"/>
                        </a:cubicBezTo>
                        <a:cubicBezTo>
                          <a:pt x="1045599" y="682083"/>
                          <a:pt x="1047004" y="685736"/>
                          <a:pt x="1048187" y="689520"/>
                        </a:cubicBezTo>
                        <a:lnTo>
                          <a:pt x="1239107" y="1300464"/>
                        </a:lnTo>
                        <a:cubicBezTo>
                          <a:pt x="1254170" y="1348666"/>
                          <a:pt x="1227305" y="1399952"/>
                          <a:pt x="1179103" y="1415016"/>
                        </a:cubicBezTo>
                        <a:cubicBezTo>
                          <a:pt x="1130901" y="1430079"/>
                          <a:pt x="1079614" y="1403214"/>
                          <a:pt x="1064551" y="1355012"/>
                        </a:cubicBezTo>
                        <a:lnTo>
                          <a:pt x="919867" y="892022"/>
                        </a:lnTo>
                        <a:cubicBezTo>
                          <a:pt x="913992" y="897205"/>
                          <a:pt x="906968" y="899896"/>
                          <a:pt x="899771" y="902208"/>
                        </a:cubicBezTo>
                        <a:lnTo>
                          <a:pt x="1123032" y="1795251"/>
                        </a:lnTo>
                        <a:lnTo>
                          <a:pt x="893982" y="1795251"/>
                        </a:lnTo>
                        <a:lnTo>
                          <a:pt x="893982" y="2519151"/>
                        </a:lnTo>
                        <a:cubicBezTo>
                          <a:pt x="893982" y="2582277"/>
                          <a:pt x="842808" y="2633451"/>
                          <a:pt x="779682" y="2633451"/>
                        </a:cubicBezTo>
                        <a:cubicBezTo>
                          <a:pt x="716556" y="2633451"/>
                          <a:pt x="665382" y="2582277"/>
                          <a:pt x="665382" y="2519151"/>
                        </a:cubicBezTo>
                        <a:lnTo>
                          <a:pt x="665382" y="1795251"/>
                        </a:lnTo>
                        <a:lnTo>
                          <a:pt x="632044" y="1795251"/>
                        </a:lnTo>
                        <a:lnTo>
                          <a:pt x="632044" y="2519151"/>
                        </a:lnTo>
                        <a:cubicBezTo>
                          <a:pt x="632044" y="2582277"/>
                          <a:pt x="580870" y="2633451"/>
                          <a:pt x="517744" y="2633451"/>
                        </a:cubicBezTo>
                        <a:cubicBezTo>
                          <a:pt x="454618" y="2633451"/>
                          <a:pt x="403444" y="2582277"/>
                          <a:pt x="403444" y="2519151"/>
                        </a:cubicBezTo>
                        <a:lnTo>
                          <a:pt x="403444" y="1795251"/>
                        </a:lnTo>
                        <a:lnTo>
                          <a:pt x="117192" y="1795251"/>
                        </a:lnTo>
                        <a:lnTo>
                          <a:pt x="340511" y="901976"/>
                        </a:lnTo>
                        <a:cubicBezTo>
                          <a:pt x="334486" y="901069"/>
                          <a:pt x="328923" y="898892"/>
                          <a:pt x="323484" y="896479"/>
                        </a:cubicBezTo>
                        <a:lnTo>
                          <a:pt x="178870" y="1367119"/>
                        </a:lnTo>
                        <a:cubicBezTo>
                          <a:pt x="164037" y="1415393"/>
                          <a:pt x="112879" y="1442502"/>
                          <a:pt x="64606" y="1427669"/>
                        </a:cubicBezTo>
                        <a:cubicBezTo>
                          <a:pt x="16332" y="1412835"/>
                          <a:pt x="-10777" y="1361678"/>
                          <a:pt x="4057" y="1313404"/>
                        </a:cubicBezTo>
                        <a:lnTo>
                          <a:pt x="192060" y="701557"/>
                        </a:lnTo>
                        <a:lnTo>
                          <a:pt x="196205" y="693921"/>
                        </a:lnTo>
                        <a:cubicBezTo>
                          <a:pt x="199871" y="580735"/>
                          <a:pt x="292978" y="490327"/>
                          <a:pt x="407201" y="490327"/>
                        </a:cubicBezTo>
                        <a:close/>
                        <a:moveTo>
                          <a:pt x="620112" y="0"/>
                        </a:moveTo>
                        <a:cubicBezTo>
                          <a:pt x="746364" y="0"/>
                          <a:pt x="848712" y="102348"/>
                          <a:pt x="848712" y="228600"/>
                        </a:cubicBezTo>
                        <a:cubicBezTo>
                          <a:pt x="848712" y="354852"/>
                          <a:pt x="746364" y="457200"/>
                          <a:pt x="620112" y="457200"/>
                        </a:cubicBezTo>
                        <a:cubicBezTo>
                          <a:pt x="493860" y="457200"/>
                          <a:pt x="391512" y="354852"/>
                          <a:pt x="391512" y="228600"/>
                        </a:cubicBezTo>
                        <a:cubicBezTo>
                          <a:pt x="391512" y="102348"/>
                          <a:pt x="493860" y="0"/>
                          <a:pt x="620112" y="0"/>
                        </a:cubicBezTo>
                        <a:close/>
                      </a:path>
                    </a:pathLst>
                  </a:custGeom>
                  <a:solidFill>
                    <a:schemeClr val="bg1">
                      <a:alpha val="50000"/>
                    </a:schemeClr>
                  </a:solidFill>
                  <a:ln w="635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89630" tIns="44814" rIns="44814" bIns="89630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895919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175" spc="-49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 Semilight"/>
                      <a:cs typeface="Segoe UI" pitchFamily="34" charset="0"/>
                    </a:endParaRPr>
                  </a:p>
                </p:txBody>
              </p:sp>
              <p:sp>
                <p:nvSpPr>
                  <p:cNvPr id="307" name="Freeform 532">
                    <a:extLst>
                      <a:ext uri="{FF2B5EF4-FFF2-40B4-BE49-F238E27FC236}">
                        <a16:creationId xmlns:a16="http://schemas.microsoft.com/office/drawing/2014/main" id="{505B9EB5-8E11-4262-816A-B41CCE4CEA3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9349890" y="417916"/>
                    <a:ext cx="257305" cy="653258"/>
                  </a:xfrm>
                  <a:custGeom>
                    <a:avLst/>
                    <a:gdLst>
                      <a:gd name="connsiteX0" fmla="*/ 275713 w 823906"/>
                      <a:gd name="connsiteY0" fmla="*/ 388110 h 2091769"/>
                      <a:gd name="connsiteX1" fmla="*/ 563236 w 823906"/>
                      <a:gd name="connsiteY1" fmla="*/ 388110 h 2091769"/>
                      <a:gd name="connsiteX2" fmla="*/ 563236 w 823906"/>
                      <a:gd name="connsiteY2" fmla="*/ 388363 h 2091769"/>
                      <a:gd name="connsiteX3" fmla="*/ 571326 w 823906"/>
                      <a:gd name="connsiteY3" fmla="*/ 388363 h 2091769"/>
                      <a:gd name="connsiteX4" fmla="*/ 603004 w 823906"/>
                      <a:gd name="connsiteY4" fmla="*/ 388363 h 2091769"/>
                      <a:gd name="connsiteX5" fmla="*/ 823906 w 823906"/>
                      <a:gd name="connsiteY5" fmla="*/ 609250 h 2091769"/>
                      <a:gd name="connsiteX6" fmla="*/ 823906 w 823906"/>
                      <a:gd name="connsiteY6" fmla="*/ 1142558 h 2091769"/>
                      <a:gd name="connsiteX7" fmla="*/ 750272 w 823906"/>
                      <a:gd name="connsiteY7" fmla="*/ 1218177 h 2091769"/>
                      <a:gd name="connsiteX8" fmla="*/ 674648 w 823906"/>
                      <a:gd name="connsiteY8" fmla="*/ 1142558 h 2091769"/>
                      <a:gd name="connsiteX9" fmla="*/ 674648 w 823906"/>
                      <a:gd name="connsiteY9" fmla="*/ 660988 h 2091769"/>
                      <a:gd name="connsiteX10" fmla="*/ 634846 w 823906"/>
                      <a:gd name="connsiteY10" fmla="*/ 660988 h 2091769"/>
                      <a:gd name="connsiteX11" fmla="*/ 634846 w 823906"/>
                      <a:gd name="connsiteY11" fmla="*/ 1992271 h 2091769"/>
                      <a:gd name="connsiteX12" fmla="*/ 533351 w 823906"/>
                      <a:gd name="connsiteY12" fmla="*/ 2091769 h 2091769"/>
                      <a:gd name="connsiteX13" fmla="*/ 431855 w 823906"/>
                      <a:gd name="connsiteY13" fmla="*/ 1992271 h 2091769"/>
                      <a:gd name="connsiteX14" fmla="*/ 431855 w 823906"/>
                      <a:gd name="connsiteY14" fmla="*/ 1222156 h 2091769"/>
                      <a:gd name="connsiteX15" fmla="*/ 392053 w 823906"/>
                      <a:gd name="connsiteY15" fmla="*/ 1222156 h 2091769"/>
                      <a:gd name="connsiteX16" fmla="*/ 392053 w 823906"/>
                      <a:gd name="connsiteY16" fmla="*/ 1992271 h 2091769"/>
                      <a:gd name="connsiteX17" fmla="*/ 290557 w 823906"/>
                      <a:gd name="connsiteY17" fmla="*/ 2091769 h 2091769"/>
                      <a:gd name="connsiteX18" fmla="*/ 189062 w 823906"/>
                      <a:gd name="connsiteY18" fmla="*/ 1992271 h 2091769"/>
                      <a:gd name="connsiteX19" fmla="*/ 189062 w 823906"/>
                      <a:gd name="connsiteY19" fmla="*/ 660988 h 2091769"/>
                      <a:gd name="connsiteX20" fmla="*/ 149258 w 823906"/>
                      <a:gd name="connsiteY20" fmla="*/ 660988 h 2091769"/>
                      <a:gd name="connsiteX21" fmla="*/ 149258 w 823906"/>
                      <a:gd name="connsiteY21" fmla="*/ 1142558 h 2091769"/>
                      <a:gd name="connsiteX22" fmla="*/ 75624 w 823906"/>
                      <a:gd name="connsiteY22" fmla="*/ 1218177 h 2091769"/>
                      <a:gd name="connsiteX23" fmla="*/ 0 w 823906"/>
                      <a:gd name="connsiteY23" fmla="*/ 1142558 h 2091769"/>
                      <a:gd name="connsiteX24" fmla="*/ 0 w 823906"/>
                      <a:gd name="connsiteY24" fmla="*/ 609250 h 2091769"/>
                      <a:gd name="connsiteX25" fmla="*/ 222893 w 823906"/>
                      <a:gd name="connsiteY25" fmla="*/ 388363 h 2091769"/>
                      <a:gd name="connsiteX26" fmla="*/ 253265 w 823906"/>
                      <a:gd name="connsiteY26" fmla="*/ 388363 h 2091769"/>
                      <a:gd name="connsiteX27" fmla="*/ 275713 w 823906"/>
                      <a:gd name="connsiteY27" fmla="*/ 388363 h 2091769"/>
                      <a:gd name="connsiteX28" fmla="*/ 412796 w 823906"/>
                      <a:gd name="connsiteY28" fmla="*/ 0 h 2091769"/>
                      <a:gd name="connsiteX29" fmla="*/ 584654 w 823906"/>
                      <a:gd name="connsiteY29" fmla="*/ 172278 h 2091769"/>
                      <a:gd name="connsiteX30" fmla="*/ 412796 w 823906"/>
                      <a:gd name="connsiteY30" fmla="*/ 344556 h 2091769"/>
                      <a:gd name="connsiteX31" fmla="*/ 240938 w 823906"/>
                      <a:gd name="connsiteY31" fmla="*/ 172278 h 2091769"/>
                      <a:gd name="connsiteX32" fmla="*/ 412796 w 823906"/>
                      <a:gd name="connsiteY32" fmla="*/ 0 h 20917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823906" h="2091769">
                        <a:moveTo>
                          <a:pt x="275713" y="388110"/>
                        </a:moveTo>
                        <a:lnTo>
                          <a:pt x="563236" y="388110"/>
                        </a:lnTo>
                        <a:lnTo>
                          <a:pt x="563236" y="388363"/>
                        </a:lnTo>
                        <a:lnTo>
                          <a:pt x="571326" y="388363"/>
                        </a:lnTo>
                        <a:cubicBezTo>
                          <a:pt x="584471" y="388363"/>
                          <a:pt x="595292" y="388363"/>
                          <a:pt x="603004" y="388363"/>
                        </a:cubicBezTo>
                        <a:cubicBezTo>
                          <a:pt x="724400" y="388363"/>
                          <a:pt x="823906" y="487861"/>
                          <a:pt x="823906" y="609250"/>
                        </a:cubicBezTo>
                        <a:cubicBezTo>
                          <a:pt x="823906" y="670938"/>
                          <a:pt x="823906" y="1100769"/>
                          <a:pt x="823906" y="1142558"/>
                        </a:cubicBezTo>
                        <a:cubicBezTo>
                          <a:pt x="823906" y="1184347"/>
                          <a:pt x="790075" y="1218177"/>
                          <a:pt x="750272" y="1218177"/>
                        </a:cubicBezTo>
                        <a:cubicBezTo>
                          <a:pt x="708480" y="1218177"/>
                          <a:pt x="674648" y="1184347"/>
                          <a:pt x="674648" y="1142558"/>
                        </a:cubicBezTo>
                        <a:cubicBezTo>
                          <a:pt x="674648" y="1094800"/>
                          <a:pt x="674648" y="660988"/>
                          <a:pt x="674648" y="660988"/>
                        </a:cubicBezTo>
                        <a:cubicBezTo>
                          <a:pt x="634846" y="660988"/>
                          <a:pt x="634846" y="660988"/>
                          <a:pt x="634846" y="660988"/>
                        </a:cubicBezTo>
                        <a:cubicBezTo>
                          <a:pt x="634846" y="661127"/>
                          <a:pt x="634846" y="1908697"/>
                          <a:pt x="634846" y="1992271"/>
                        </a:cubicBezTo>
                        <a:cubicBezTo>
                          <a:pt x="634846" y="2047990"/>
                          <a:pt x="589074" y="2091769"/>
                          <a:pt x="533351" y="2091769"/>
                        </a:cubicBezTo>
                        <a:cubicBezTo>
                          <a:pt x="477627" y="2091769"/>
                          <a:pt x="431855" y="2047990"/>
                          <a:pt x="431855" y="1992271"/>
                        </a:cubicBezTo>
                        <a:cubicBezTo>
                          <a:pt x="431855" y="1908694"/>
                          <a:pt x="431855" y="1222156"/>
                          <a:pt x="431855" y="1222156"/>
                        </a:cubicBezTo>
                        <a:cubicBezTo>
                          <a:pt x="392053" y="1222156"/>
                          <a:pt x="392053" y="1222156"/>
                          <a:pt x="392053" y="1222156"/>
                        </a:cubicBezTo>
                        <a:cubicBezTo>
                          <a:pt x="392053" y="1222286"/>
                          <a:pt x="392053" y="1908701"/>
                          <a:pt x="392053" y="1992271"/>
                        </a:cubicBezTo>
                        <a:cubicBezTo>
                          <a:pt x="392053" y="2047990"/>
                          <a:pt x="346280" y="2091769"/>
                          <a:pt x="290557" y="2091769"/>
                        </a:cubicBezTo>
                        <a:cubicBezTo>
                          <a:pt x="234834" y="2091769"/>
                          <a:pt x="189062" y="2047990"/>
                          <a:pt x="189062" y="1992271"/>
                        </a:cubicBezTo>
                        <a:cubicBezTo>
                          <a:pt x="189062" y="1908694"/>
                          <a:pt x="189062" y="660988"/>
                          <a:pt x="189062" y="660988"/>
                        </a:cubicBezTo>
                        <a:cubicBezTo>
                          <a:pt x="149258" y="660988"/>
                          <a:pt x="149258" y="660988"/>
                          <a:pt x="149258" y="660988"/>
                        </a:cubicBezTo>
                        <a:cubicBezTo>
                          <a:pt x="149258" y="661109"/>
                          <a:pt x="149258" y="1094806"/>
                          <a:pt x="149258" y="1142558"/>
                        </a:cubicBezTo>
                        <a:cubicBezTo>
                          <a:pt x="149258" y="1184347"/>
                          <a:pt x="117417" y="1218177"/>
                          <a:pt x="75624" y="1218177"/>
                        </a:cubicBezTo>
                        <a:cubicBezTo>
                          <a:pt x="33833" y="1218177"/>
                          <a:pt x="0" y="1184347"/>
                          <a:pt x="0" y="1142558"/>
                        </a:cubicBezTo>
                        <a:cubicBezTo>
                          <a:pt x="0" y="1100769"/>
                          <a:pt x="0" y="670938"/>
                          <a:pt x="0" y="609250"/>
                        </a:cubicBezTo>
                        <a:cubicBezTo>
                          <a:pt x="0" y="487861"/>
                          <a:pt x="99506" y="388363"/>
                          <a:pt x="222893" y="388363"/>
                        </a:cubicBezTo>
                        <a:cubicBezTo>
                          <a:pt x="230107" y="388363"/>
                          <a:pt x="240493" y="388363"/>
                          <a:pt x="253265" y="388363"/>
                        </a:cubicBezTo>
                        <a:lnTo>
                          <a:pt x="275713" y="388363"/>
                        </a:lnTo>
                        <a:close/>
                        <a:moveTo>
                          <a:pt x="412796" y="0"/>
                        </a:moveTo>
                        <a:cubicBezTo>
                          <a:pt x="507711" y="0"/>
                          <a:pt x="584654" y="77132"/>
                          <a:pt x="584654" y="172278"/>
                        </a:cubicBezTo>
                        <a:cubicBezTo>
                          <a:pt x="584654" y="267424"/>
                          <a:pt x="507711" y="344556"/>
                          <a:pt x="412796" y="344556"/>
                        </a:cubicBezTo>
                        <a:cubicBezTo>
                          <a:pt x="317882" y="344556"/>
                          <a:pt x="240938" y="267424"/>
                          <a:pt x="240938" y="172278"/>
                        </a:cubicBezTo>
                        <a:cubicBezTo>
                          <a:pt x="240938" y="77132"/>
                          <a:pt x="317882" y="0"/>
                          <a:pt x="412796" y="0"/>
                        </a:cubicBezTo>
                        <a:close/>
                      </a:path>
                    </a:pathLst>
                  </a:custGeom>
                  <a:solidFill>
                    <a:schemeClr val="bg1">
                      <a:alpha val="50000"/>
                    </a:schemeClr>
                  </a:solidFill>
                  <a:ln w="635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  <a:ex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89630" tIns="44814" rIns="44814" bIns="89630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895919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175" spc="-49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 Semilight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304" name="Right Arrow 527">
                  <a:extLst>
                    <a:ext uri="{FF2B5EF4-FFF2-40B4-BE49-F238E27FC236}">
                      <a16:creationId xmlns:a16="http://schemas.microsoft.com/office/drawing/2014/main" id="{61429870-AB1F-4732-88DD-D8C07855820F}"/>
                    </a:ext>
                  </a:extLst>
                </p:cNvPr>
                <p:cNvSpPr/>
                <p:nvPr/>
              </p:nvSpPr>
              <p:spPr bwMode="auto">
                <a:xfrm rot="16200000">
                  <a:off x="5715754" y="6220156"/>
                  <a:ext cx="94671" cy="78725"/>
                </a:xfrm>
                <a:prstGeom prst="rightArrow">
                  <a:avLst/>
                </a:prstGeom>
                <a:solidFill>
                  <a:schemeClr val="bg1">
                    <a:alpha val="50000"/>
                  </a:schemeClr>
                </a:solidFill>
                <a:ln w="635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89630" tIns="44814" rIns="44814" bIns="8963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895919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175" spc="-49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cs typeface="Segoe UI" pitchFamily="34" charset="0"/>
                  </a:endParaRPr>
                </a:p>
              </p:txBody>
            </p:sp>
            <p:sp>
              <p:nvSpPr>
                <p:cNvPr id="305" name="Right Arrow 528">
                  <a:extLst>
                    <a:ext uri="{FF2B5EF4-FFF2-40B4-BE49-F238E27FC236}">
                      <a16:creationId xmlns:a16="http://schemas.microsoft.com/office/drawing/2014/main" id="{04EB5092-4666-404B-B353-2064202CEE25}"/>
                    </a:ext>
                  </a:extLst>
                </p:cNvPr>
                <p:cNvSpPr/>
                <p:nvPr/>
              </p:nvSpPr>
              <p:spPr bwMode="auto">
                <a:xfrm rot="5400000">
                  <a:off x="5886152" y="6221227"/>
                  <a:ext cx="97842" cy="78725"/>
                </a:xfrm>
                <a:prstGeom prst="rightArrow">
                  <a:avLst/>
                </a:prstGeom>
                <a:solidFill>
                  <a:schemeClr val="bg1">
                    <a:alpha val="50000"/>
                  </a:schemeClr>
                </a:solidFill>
                <a:ln w="635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89630" tIns="44814" rIns="44814" bIns="8963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895919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175" spc="-49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2BA52725-C53F-461C-B8DA-5E152E6BFC27}"/>
                </a:ext>
              </a:extLst>
            </p:cNvPr>
            <p:cNvSpPr txBox="1"/>
            <p:nvPr/>
          </p:nvSpPr>
          <p:spPr>
            <a:xfrm>
              <a:off x="5371040" y="6856026"/>
              <a:ext cx="968599" cy="1305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914016">
                <a:lnSpc>
                  <a:spcPct val="90000"/>
                </a:lnSpc>
                <a:spcAft>
                  <a:spcPts val="588"/>
                </a:spcAft>
                <a:defRPr/>
              </a:pPr>
              <a:endParaRPr lang="en-US" sz="1175" kern="0" dirty="0">
                <a:gradFill>
                  <a:gsLst>
                    <a:gs pos="2917">
                      <a:srgbClr val="353535"/>
                    </a:gs>
                    <a:gs pos="32000">
                      <a:srgbClr val="353535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grpSp>
        <p:nvGrpSpPr>
          <p:cNvPr id="308" name="Smart meters">
            <a:extLst>
              <a:ext uri="{FF2B5EF4-FFF2-40B4-BE49-F238E27FC236}">
                <a16:creationId xmlns:a16="http://schemas.microsoft.com/office/drawing/2014/main" id="{ECEB9624-394D-47D6-8ACB-BE52505A9D01}"/>
              </a:ext>
            </a:extLst>
          </p:cNvPr>
          <p:cNvGrpSpPr/>
          <p:nvPr/>
        </p:nvGrpSpPr>
        <p:grpSpPr>
          <a:xfrm>
            <a:off x="8545039" y="3972676"/>
            <a:ext cx="601375" cy="600534"/>
            <a:chOff x="3171353" y="5521163"/>
            <a:chExt cx="968599" cy="873018"/>
          </a:xfrm>
        </p:grpSpPr>
        <p:sp>
          <p:nvSpPr>
            <p:cNvPr id="309" name="Freeform 5">
              <a:extLst>
                <a:ext uri="{FF2B5EF4-FFF2-40B4-BE49-F238E27FC236}">
                  <a16:creationId xmlns:a16="http://schemas.microsoft.com/office/drawing/2014/main" id="{438E6A79-2043-407B-9289-48610AF70E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8621" y="5728655"/>
              <a:ext cx="54567" cy="86697"/>
            </a:xfrm>
            <a:custGeom>
              <a:avLst/>
              <a:gdLst>
                <a:gd name="T0" fmla="*/ 2613 w 2719"/>
                <a:gd name="T1" fmla="*/ 2366 h 4320"/>
                <a:gd name="T2" fmla="*/ 2390 w 2719"/>
                <a:gd name="T3" fmla="*/ 2102 h 4320"/>
                <a:gd name="T4" fmla="*/ 2101 w 2719"/>
                <a:gd name="T5" fmla="*/ 1938 h 4320"/>
                <a:gd name="T6" fmla="*/ 1624 w 2719"/>
                <a:gd name="T7" fmla="*/ 1896 h 4320"/>
                <a:gd name="T8" fmla="*/ 2331 w 2719"/>
                <a:gd name="T9" fmla="*/ 1150 h 4320"/>
                <a:gd name="T10" fmla="*/ 2440 w 2719"/>
                <a:gd name="T11" fmla="*/ 1082 h 4320"/>
                <a:gd name="T12" fmla="*/ 2508 w 2719"/>
                <a:gd name="T13" fmla="*/ 973 h 4320"/>
                <a:gd name="T14" fmla="*/ 2508 w 2719"/>
                <a:gd name="T15" fmla="*/ 813 h 4320"/>
                <a:gd name="T16" fmla="*/ 2440 w 2719"/>
                <a:gd name="T17" fmla="*/ 704 h 4320"/>
                <a:gd name="T18" fmla="*/ 2331 w 2719"/>
                <a:gd name="T19" fmla="*/ 636 h 4320"/>
                <a:gd name="T20" fmla="*/ 1624 w 2719"/>
                <a:gd name="T21" fmla="*/ 271 h 4320"/>
                <a:gd name="T22" fmla="*/ 1595 w 2719"/>
                <a:gd name="T23" fmla="*/ 143 h 4320"/>
                <a:gd name="T24" fmla="*/ 1506 w 2719"/>
                <a:gd name="T25" fmla="*/ 43 h 4320"/>
                <a:gd name="T26" fmla="*/ 1410 w 2719"/>
                <a:gd name="T27" fmla="*/ 5 h 4320"/>
                <a:gd name="T28" fmla="*/ 1255 w 2719"/>
                <a:gd name="T29" fmla="*/ 18 h 4320"/>
                <a:gd name="T30" fmla="*/ 1170 w 2719"/>
                <a:gd name="T31" fmla="*/ 81 h 4320"/>
                <a:gd name="T32" fmla="*/ 1112 w 2719"/>
                <a:gd name="T33" fmla="*/ 164 h 4320"/>
                <a:gd name="T34" fmla="*/ 1091 w 2719"/>
                <a:gd name="T35" fmla="*/ 628 h 4320"/>
                <a:gd name="T36" fmla="*/ 614 w 2719"/>
                <a:gd name="T37" fmla="*/ 665 h 4320"/>
                <a:gd name="T38" fmla="*/ 332 w 2719"/>
                <a:gd name="T39" fmla="*/ 830 h 4320"/>
                <a:gd name="T40" fmla="*/ 102 w 2719"/>
                <a:gd name="T41" fmla="*/ 1103 h 4320"/>
                <a:gd name="T42" fmla="*/ 5 w 2719"/>
                <a:gd name="T43" fmla="*/ 1437 h 4320"/>
                <a:gd name="T44" fmla="*/ 39 w 2719"/>
                <a:gd name="T45" fmla="*/ 1790 h 4320"/>
                <a:gd name="T46" fmla="*/ 202 w 2719"/>
                <a:gd name="T47" fmla="*/ 2097 h 4320"/>
                <a:gd name="T48" fmla="*/ 468 w 2719"/>
                <a:gd name="T49" fmla="*/ 2321 h 4320"/>
                <a:gd name="T50" fmla="*/ 778 w 2719"/>
                <a:gd name="T51" fmla="*/ 2423 h 4320"/>
                <a:gd name="T52" fmla="*/ 350 w 2719"/>
                <a:gd name="T53" fmla="*/ 3163 h 4320"/>
                <a:gd name="T54" fmla="*/ 244 w 2719"/>
                <a:gd name="T55" fmla="*/ 3184 h 4320"/>
                <a:gd name="T56" fmla="*/ 123 w 2719"/>
                <a:gd name="T57" fmla="*/ 3284 h 4320"/>
                <a:gd name="T58" fmla="*/ 84 w 2719"/>
                <a:gd name="T59" fmla="*/ 3373 h 4320"/>
                <a:gd name="T60" fmla="*/ 102 w 2719"/>
                <a:gd name="T61" fmla="*/ 3534 h 4320"/>
                <a:gd name="T62" fmla="*/ 160 w 2719"/>
                <a:gd name="T63" fmla="*/ 3621 h 4320"/>
                <a:gd name="T64" fmla="*/ 269 w 2719"/>
                <a:gd name="T65" fmla="*/ 3685 h 4320"/>
                <a:gd name="T66" fmla="*/ 1091 w 2719"/>
                <a:gd name="T67" fmla="*/ 4059 h 4320"/>
                <a:gd name="T68" fmla="*/ 1120 w 2719"/>
                <a:gd name="T69" fmla="*/ 4178 h 4320"/>
                <a:gd name="T70" fmla="*/ 1212 w 2719"/>
                <a:gd name="T71" fmla="*/ 4278 h 4320"/>
                <a:gd name="T72" fmla="*/ 1360 w 2719"/>
                <a:gd name="T73" fmla="*/ 4320 h 4320"/>
                <a:gd name="T74" fmla="*/ 1506 w 2719"/>
                <a:gd name="T75" fmla="*/ 4278 h 4320"/>
                <a:gd name="T76" fmla="*/ 1595 w 2719"/>
                <a:gd name="T77" fmla="*/ 4178 h 4320"/>
                <a:gd name="T78" fmla="*/ 1624 w 2719"/>
                <a:gd name="T79" fmla="*/ 4059 h 4320"/>
                <a:gd name="T80" fmla="*/ 2025 w 2719"/>
                <a:gd name="T81" fmla="*/ 3676 h 4320"/>
                <a:gd name="T82" fmla="*/ 2323 w 2719"/>
                <a:gd name="T83" fmla="*/ 3542 h 4320"/>
                <a:gd name="T84" fmla="*/ 2516 w 2719"/>
                <a:gd name="T85" fmla="*/ 3365 h 4320"/>
                <a:gd name="T86" fmla="*/ 2680 w 2719"/>
                <a:gd name="T87" fmla="*/ 3062 h 4320"/>
                <a:gd name="T88" fmla="*/ 2719 w 2719"/>
                <a:gd name="T89" fmla="*/ 2793 h 4320"/>
                <a:gd name="T90" fmla="*/ 956 w 2719"/>
                <a:gd name="T91" fmla="*/ 1893 h 4320"/>
                <a:gd name="T92" fmla="*/ 820 w 2719"/>
                <a:gd name="T93" fmla="*/ 1859 h 4320"/>
                <a:gd name="T94" fmla="*/ 711 w 2719"/>
                <a:gd name="T95" fmla="*/ 1785 h 4320"/>
                <a:gd name="T96" fmla="*/ 624 w 2719"/>
                <a:gd name="T97" fmla="*/ 1667 h 4320"/>
                <a:gd name="T98" fmla="*/ 598 w 2719"/>
                <a:gd name="T99" fmla="*/ 1529 h 4320"/>
                <a:gd name="T100" fmla="*/ 624 w 2719"/>
                <a:gd name="T101" fmla="*/ 1390 h 4320"/>
                <a:gd name="T102" fmla="*/ 711 w 2719"/>
                <a:gd name="T103" fmla="*/ 1269 h 4320"/>
                <a:gd name="T104" fmla="*/ 820 w 2719"/>
                <a:gd name="T105" fmla="*/ 1189 h 4320"/>
                <a:gd name="T106" fmla="*/ 956 w 2719"/>
                <a:gd name="T107" fmla="*/ 1160 h 4320"/>
                <a:gd name="T108" fmla="*/ 2221 w 2719"/>
                <a:gd name="T109" fmla="*/ 2783 h 4320"/>
                <a:gd name="T110" fmla="*/ 2197 w 2719"/>
                <a:gd name="T111" fmla="*/ 2927 h 4320"/>
                <a:gd name="T112" fmla="*/ 2118 w 2719"/>
                <a:gd name="T113" fmla="*/ 3044 h 4320"/>
                <a:gd name="T114" fmla="*/ 2020 w 2719"/>
                <a:gd name="T115" fmla="*/ 3122 h 4320"/>
                <a:gd name="T116" fmla="*/ 1896 w 2719"/>
                <a:gd name="T117" fmla="*/ 3151 h 4320"/>
                <a:gd name="T118" fmla="*/ 1923 w 2719"/>
                <a:gd name="T119" fmla="*/ 2421 h 4320"/>
                <a:gd name="T120" fmla="*/ 2047 w 2719"/>
                <a:gd name="T121" fmla="*/ 2460 h 4320"/>
                <a:gd name="T122" fmla="*/ 2142 w 2719"/>
                <a:gd name="T123" fmla="*/ 2551 h 4320"/>
                <a:gd name="T124" fmla="*/ 2210 w 2719"/>
                <a:gd name="T125" fmla="*/ 2674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19" h="4320">
                  <a:moveTo>
                    <a:pt x="2701" y="2616"/>
                  </a:moveTo>
                  <a:lnTo>
                    <a:pt x="2680" y="2527"/>
                  </a:lnTo>
                  <a:lnTo>
                    <a:pt x="2651" y="2447"/>
                  </a:lnTo>
                  <a:lnTo>
                    <a:pt x="2613" y="2366"/>
                  </a:lnTo>
                  <a:lnTo>
                    <a:pt x="2568" y="2295"/>
                  </a:lnTo>
                  <a:lnTo>
                    <a:pt x="2516" y="2228"/>
                  </a:lnTo>
                  <a:lnTo>
                    <a:pt x="2453" y="2160"/>
                  </a:lnTo>
                  <a:lnTo>
                    <a:pt x="2390" y="2102"/>
                  </a:lnTo>
                  <a:lnTo>
                    <a:pt x="2323" y="2050"/>
                  </a:lnTo>
                  <a:lnTo>
                    <a:pt x="2252" y="2005"/>
                  </a:lnTo>
                  <a:lnTo>
                    <a:pt x="2179" y="1967"/>
                  </a:lnTo>
                  <a:lnTo>
                    <a:pt x="2101" y="1938"/>
                  </a:lnTo>
                  <a:lnTo>
                    <a:pt x="2025" y="1917"/>
                  </a:lnTo>
                  <a:lnTo>
                    <a:pt x="1936" y="1904"/>
                  </a:lnTo>
                  <a:lnTo>
                    <a:pt x="1856" y="1896"/>
                  </a:lnTo>
                  <a:lnTo>
                    <a:pt x="1624" y="1896"/>
                  </a:lnTo>
                  <a:lnTo>
                    <a:pt x="1624" y="1158"/>
                  </a:lnTo>
                  <a:lnTo>
                    <a:pt x="2252" y="1158"/>
                  </a:lnTo>
                  <a:lnTo>
                    <a:pt x="2307" y="1155"/>
                  </a:lnTo>
                  <a:lnTo>
                    <a:pt x="2331" y="1150"/>
                  </a:lnTo>
                  <a:lnTo>
                    <a:pt x="2357" y="1142"/>
                  </a:lnTo>
                  <a:lnTo>
                    <a:pt x="2378" y="1129"/>
                  </a:lnTo>
                  <a:lnTo>
                    <a:pt x="2399" y="1116"/>
                  </a:lnTo>
                  <a:lnTo>
                    <a:pt x="2440" y="1082"/>
                  </a:lnTo>
                  <a:lnTo>
                    <a:pt x="2479" y="1041"/>
                  </a:lnTo>
                  <a:lnTo>
                    <a:pt x="2492" y="1020"/>
                  </a:lnTo>
                  <a:lnTo>
                    <a:pt x="2500" y="994"/>
                  </a:lnTo>
                  <a:lnTo>
                    <a:pt x="2508" y="973"/>
                  </a:lnTo>
                  <a:lnTo>
                    <a:pt x="2516" y="949"/>
                  </a:lnTo>
                  <a:lnTo>
                    <a:pt x="2521" y="897"/>
                  </a:lnTo>
                  <a:lnTo>
                    <a:pt x="2516" y="839"/>
                  </a:lnTo>
                  <a:lnTo>
                    <a:pt x="2508" y="813"/>
                  </a:lnTo>
                  <a:lnTo>
                    <a:pt x="2500" y="792"/>
                  </a:lnTo>
                  <a:lnTo>
                    <a:pt x="2492" y="767"/>
                  </a:lnTo>
                  <a:lnTo>
                    <a:pt x="2479" y="746"/>
                  </a:lnTo>
                  <a:lnTo>
                    <a:pt x="2440" y="704"/>
                  </a:lnTo>
                  <a:lnTo>
                    <a:pt x="2399" y="670"/>
                  </a:lnTo>
                  <a:lnTo>
                    <a:pt x="2378" y="657"/>
                  </a:lnTo>
                  <a:lnTo>
                    <a:pt x="2357" y="644"/>
                  </a:lnTo>
                  <a:lnTo>
                    <a:pt x="2331" y="636"/>
                  </a:lnTo>
                  <a:lnTo>
                    <a:pt x="2307" y="633"/>
                  </a:lnTo>
                  <a:lnTo>
                    <a:pt x="2252" y="628"/>
                  </a:lnTo>
                  <a:lnTo>
                    <a:pt x="1624" y="628"/>
                  </a:lnTo>
                  <a:lnTo>
                    <a:pt x="1624" y="271"/>
                  </a:lnTo>
                  <a:lnTo>
                    <a:pt x="1621" y="219"/>
                  </a:lnTo>
                  <a:lnTo>
                    <a:pt x="1613" y="190"/>
                  </a:lnTo>
                  <a:lnTo>
                    <a:pt x="1603" y="164"/>
                  </a:lnTo>
                  <a:lnTo>
                    <a:pt x="1595" y="143"/>
                  </a:lnTo>
                  <a:lnTo>
                    <a:pt x="1582" y="122"/>
                  </a:lnTo>
                  <a:lnTo>
                    <a:pt x="1566" y="101"/>
                  </a:lnTo>
                  <a:lnTo>
                    <a:pt x="1548" y="81"/>
                  </a:lnTo>
                  <a:lnTo>
                    <a:pt x="1506" y="43"/>
                  </a:lnTo>
                  <a:lnTo>
                    <a:pt x="1485" y="31"/>
                  </a:lnTo>
                  <a:lnTo>
                    <a:pt x="1461" y="18"/>
                  </a:lnTo>
                  <a:lnTo>
                    <a:pt x="1435" y="10"/>
                  </a:lnTo>
                  <a:lnTo>
                    <a:pt x="1410" y="5"/>
                  </a:lnTo>
                  <a:lnTo>
                    <a:pt x="1360" y="0"/>
                  </a:lnTo>
                  <a:lnTo>
                    <a:pt x="1310" y="5"/>
                  </a:lnTo>
                  <a:lnTo>
                    <a:pt x="1279" y="10"/>
                  </a:lnTo>
                  <a:lnTo>
                    <a:pt x="1255" y="18"/>
                  </a:lnTo>
                  <a:lnTo>
                    <a:pt x="1233" y="31"/>
                  </a:lnTo>
                  <a:lnTo>
                    <a:pt x="1212" y="43"/>
                  </a:lnTo>
                  <a:lnTo>
                    <a:pt x="1191" y="64"/>
                  </a:lnTo>
                  <a:lnTo>
                    <a:pt x="1170" y="81"/>
                  </a:lnTo>
                  <a:lnTo>
                    <a:pt x="1154" y="101"/>
                  </a:lnTo>
                  <a:lnTo>
                    <a:pt x="1136" y="122"/>
                  </a:lnTo>
                  <a:lnTo>
                    <a:pt x="1120" y="143"/>
                  </a:lnTo>
                  <a:lnTo>
                    <a:pt x="1112" y="164"/>
                  </a:lnTo>
                  <a:lnTo>
                    <a:pt x="1102" y="190"/>
                  </a:lnTo>
                  <a:lnTo>
                    <a:pt x="1094" y="219"/>
                  </a:lnTo>
                  <a:lnTo>
                    <a:pt x="1091" y="271"/>
                  </a:lnTo>
                  <a:lnTo>
                    <a:pt x="1091" y="628"/>
                  </a:lnTo>
                  <a:lnTo>
                    <a:pt x="867" y="628"/>
                  </a:lnTo>
                  <a:lnTo>
                    <a:pt x="778" y="633"/>
                  </a:lnTo>
                  <a:lnTo>
                    <a:pt x="699" y="644"/>
                  </a:lnTo>
                  <a:lnTo>
                    <a:pt x="614" y="665"/>
                  </a:lnTo>
                  <a:lnTo>
                    <a:pt x="543" y="696"/>
                  </a:lnTo>
                  <a:lnTo>
                    <a:pt x="468" y="738"/>
                  </a:lnTo>
                  <a:lnTo>
                    <a:pt x="397" y="780"/>
                  </a:lnTo>
                  <a:lnTo>
                    <a:pt x="332" y="830"/>
                  </a:lnTo>
                  <a:lnTo>
                    <a:pt x="261" y="894"/>
                  </a:lnTo>
                  <a:lnTo>
                    <a:pt x="202" y="957"/>
                  </a:lnTo>
                  <a:lnTo>
                    <a:pt x="147" y="1028"/>
                  </a:lnTo>
                  <a:lnTo>
                    <a:pt x="102" y="1103"/>
                  </a:lnTo>
                  <a:lnTo>
                    <a:pt x="63" y="1179"/>
                  </a:lnTo>
                  <a:lnTo>
                    <a:pt x="39" y="1264"/>
                  </a:lnTo>
                  <a:lnTo>
                    <a:pt x="17" y="1348"/>
                  </a:lnTo>
                  <a:lnTo>
                    <a:pt x="5" y="1437"/>
                  </a:lnTo>
                  <a:lnTo>
                    <a:pt x="0" y="1529"/>
                  </a:lnTo>
                  <a:lnTo>
                    <a:pt x="5" y="1622"/>
                  </a:lnTo>
                  <a:lnTo>
                    <a:pt x="17" y="1706"/>
                  </a:lnTo>
                  <a:lnTo>
                    <a:pt x="39" y="1790"/>
                  </a:lnTo>
                  <a:lnTo>
                    <a:pt x="63" y="1870"/>
                  </a:lnTo>
                  <a:lnTo>
                    <a:pt x="102" y="1951"/>
                  </a:lnTo>
                  <a:lnTo>
                    <a:pt x="147" y="2026"/>
                  </a:lnTo>
                  <a:lnTo>
                    <a:pt x="202" y="2097"/>
                  </a:lnTo>
                  <a:lnTo>
                    <a:pt x="261" y="2165"/>
                  </a:lnTo>
                  <a:lnTo>
                    <a:pt x="332" y="2228"/>
                  </a:lnTo>
                  <a:lnTo>
                    <a:pt x="397" y="2279"/>
                  </a:lnTo>
                  <a:lnTo>
                    <a:pt x="468" y="2321"/>
                  </a:lnTo>
                  <a:lnTo>
                    <a:pt x="543" y="2355"/>
                  </a:lnTo>
                  <a:lnTo>
                    <a:pt x="614" y="2389"/>
                  </a:lnTo>
                  <a:lnTo>
                    <a:pt x="699" y="2410"/>
                  </a:lnTo>
                  <a:lnTo>
                    <a:pt x="778" y="2423"/>
                  </a:lnTo>
                  <a:lnTo>
                    <a:pt x="867" y="2431"/>
                  </a:lnTo>
                  <a:lnTo>
                    <a:pt x="1091" y="2431"/>
                  </a:lnTo>
                  <a:lnTo>
                    <a:pt x="1091" y="3163"/>
                  </a:lnTo>
                  <a:lnTo>
                    <a:pt x="350" y="3163"/>
                  </a:lnTo>
                  <a:lnTo>
                    <a:pt x="324" y="3163"/>
                  </a:lnTo>
                  <a:lnTo>
                    <a:pt x="295" y="3167"/>
                  </a:lnTo>
                  <a:lnTo>
                    <a:pt x="269" y="3175"/>
                  </a:lnTo>
                  <a:lnTo>
                    <a:pt x="244" y="3184"/>
                  </a:lnTo>
                  <a:lnTo>
                    <a:pt x="224" y="3192"/>
                  </a:lnTo>
                  <a:lnTo>
                    <a:pt x="202" y="3205"/>
                  </a:lnTo>
                  <a:lnTo>
                    <a:pt x="160" y="3242"/>
                  </a:lnTo>
                  <a:lnTo>
                    <a:pt x="123" y="3284"/>
                  </a:lnTo>
                  <a:lnTo>
                    <a:pt x="110" y="3305"/>
                  </a:lnTo>
                  <a:lnTo>
                    <a:pt x="102" y="3326"/>
                  </a:lnTo>
                  <a:lnTo>
                    <a:pt x="94" y="3352"/>
                  </a:lnTo>
                  <a:lnTo>
                    <a:pt x="84" y="3373"/>
                  </a:lnTo>
                  <a:lnTo>
                    <a:pt x="81" y="3432"/>
                  </a:lnTo>
                  <a:lnTo>
                    <a:pt x="84" y="3482"/>
                  </a:lnTo>
                  <a:lnTo>
                    <a:pt x="94" y="3508"/>
                  </a:lnTo>
                  <a:lnTo>
                    <a:pt x="102" y="3534"/>
                  </a:lnTo>
                  <a:lnTo>
                    <a:pt x="110" y="3558"/>
                  </a:lnTo>
                  <a:lnTo>
                    <a:pt x="123" y="3579"/>
                  </a:lnTo>
                  <a:lnTo>
                    <a:pt x="139" y="3600"/>
                  </a:lnTo>
                  <a:lnTo>
                    <a:pt x="160" y="3621"/>
                  </a:lnTo>
                  <a:lnTo>
                    <a:pt x="202" y="3655"/>
                  </a:lnTo>
                  <a:lnTo>
                    <a:pt x="224" y="3668"/>
                  </a:lnTo>
                  <a:lnTo>
                    <a:pt x="244" y="3676"/>
                  </a:lnTo>
                  <a:lnTo>
                    <a:pt x="269" y="3685"/>
                  </a:lnTo>
                  <a:lnTo>
                    <a:pt x="295" y="3693"/>
                  </a:lnTo>
                  <a:lnTo>
                    <a:pt x="350" y="3698"/>
                  </a:lnTo>
                  <a:lnTo>
                    <a:pt x="1091" y="3698"/>
                  </a:lnTo>
                  <a:lnTo>
                    <a:pt x="1091" y="4059"/>
                  </a:lnTo>
                  <a:lnTo>
                    <a:pt x="1094" y="4111"/>
                  </a:lnTo>
                  <a:lnTo>
                    <a:pt x="1102" y="4132"/>
                  </a:lnTo>
                  <a:lnTo>
                    <a:pt x="1112" y="4157"/>
                  </a:lnTo>
                  <a:lnTo>
                    <a:pt x="1120" y="4178"/>
                  </a:lnTo>
                  <a:lnTo>
                    <a:pt x="1136" y="4202"/>
                  </a:lnTo>
                  <a:lnTo>
                    <a:pt x="1154" y="4223"/>
                  </a:lnTo>
                  <a:lnTo>
                    <a:pt x="1170" y="4244"/>
                  </a:lnTo>
                  <a:lnTo>
                    <a:pt x="1212" y="4278"/>
                  </a:lnTo>
                  <a:lnTo>
                    <a:pt x="1233" y="4291"/>
                  </a:lnTo>
                  <a:lnTo>
                    <a:pt x="1255" y="4304"/>
                  </a:lnTo>
                  <a:lnTo>
                    <a:pt x="1310" y="4317"/>
                  </a:lnTo>
                  <a:lnTo>
                    <a:pt x="1360" y="4320"/>
                  </a:lnTo>
                  <a:lnTo>
                    <a:pt x="1410" y="4317"/>
                  </a:lnTo>
                  <a:lnTo>
                    <a:pt x="1461" y="4304"/>
                  </a:lnTo>
                  <a:lnTo>
                    <a:pt x="1485" y="4291"/>
                  </a:lnTo>
                  <a:lnTo>
                    <a:pt x="1506" y="4278"/>
                  </a:lnTo>
                  <a:lnTo>
                    <a:pt x="1548" y="4244"/>
                  </a:lnTo>
                  <a:lnTo>
                    <a:pt x="1566" y="4223"/>
                  </a:lnTo>
                  <a:lnTo>
                    <a:pt x="1582" y="4202"/>
                  </a:lnTo>
                  <a:lnTo>
                    <a:pt x="1595" y="4178"/>
                  </a:lnTo>
                  <a:lnTo>
                    <a:pt x="1603" y="4157"/>
                  </a:lnTo>
                  <a:lnTo>
                    <a:pt x="1613" y="4132"/>
                  </a:lnTo>
                  <a:lnTo>
                    <a:pt x="1621" y="4111"/>
                  </a:lnTo>
                  <a:lnTo>
                    <a:pt x="1624" y="4059"/>
                  </a:lnTo>
                  <a:lnTo>
                    <a:pt x="1624" y="3698"/>
                  </a:lnTo>
                  <a:lnTo>
                    <a:pt x="1856" y="3698"/>
                  </a:lnTo>
                  <a:lnTo>
                    <a:pt x="1940" y="3689"/>
                  </a:lnTo>
                  <a:lnTo>
                    <a:pt x="2025" y="3676"/>
                  </a:lnTo>
                  <a:lnTo>
                    <a:pt x="2101" y="3655"/>
                  </a:lnTo>
                  <a:lnTo>
                    <a:pt x="2179" y="3626"/>
                  </a:lnTo>
                  <a:lnTo>
                    <a:pt x="2252" y="3589"/>
                  </a:lnTo>
                  <a:lnTo>
                    <a:pt x="2323" y="3542"/>
                  </a:lnTo>
                  <a:lnTo>
                    <a:pt x="2386" y="3495"/>
                  </a:lnTo>
                  <a:lnTo>
                    <a:pt x="2448" y="3436"/>
                  </a:lnTo>
                  <a:lnTo>
                    <a:pt x="2453" y="3432"/>
                  </a:lnTo>
                  <a:lnTo>
                    <a:pt x="2516" y="3365"/>
                  </a:lnTo>
                  <a:lnTo>
                    <a:pt x="2568" y="3294"/>
                  </a:lnTo>
                  <a:lnTo>
                    <a:pt x="2613" y="3221"/>
                  </a:lnTo>
                  <a:lnTo>
                    <a:pt x="2651" y="3141"/>
                  </a:lnTo>
                  <a:lnTo>
                    <a:pt x="2680" y="3062"/>
                  </a:lnTo>
                  <a:lnTo>
                    <a:pt x="2701" y="2978"/>
                  </a:lnTo>
                  <a:lnTo>
                    <a:pt x="2714" y="2890"/>
                  </a:lnTo>
                  <a:lnTo>
                    <a:pt x="2719" y="2796"/>
                  </a:lnTo>
                  <a:lnTo>
                    <a:pt x="2719" y="2793"/>
                  </a:lnTo>
                  <a:lnTo>
                    <a:pt x="2714" y="2700"/>
                  </a:lnTo>
                  <a:lnTo>
                    <a:pt x="2701" y="2616"/>
                  </a:lnTo>
                  <a:close/>
                  <a:moveTo>
                    <a:pt x="1175" y="1893"/>
                  </a:moveTo>
                  <a:lnTo>
                    <a:pt x="956" y="1893"/>
                  </a:lnTo>
                  <a:lnTo>
                    <a:pt x="922" y="1889"/>
                  </a:lnTo>
                  <a:lnTo>
                    <a:pt x="891" y="1885"/>
                  </a:lnTo>
                  <a:lnTo>
                    <a:pt x="851" y="1872"/>
                  </a:lnTo>
                  <a:lnTo>
                    <a:pt x="820" y="1859"/>
                  </a:lnTo>
                  <a:lnTo>
                    <a:pt x="794" y="1848"/>
                  </a:lnTo>
                  <a:lnTo>
                    <a:pt x="764" y="1830"/>
                  </a:lnTo>
                  <a:lnTo>
                    <a:pt x="738" y="1809"/>
                  </a:lnTo>
                  <a:lnTo>
                    <a:pt x="711" y="1785"/>
                  </a:lnTo>
                  <a:lnTo>
                    <a:pt x="680" y="1759"/>
                  </a:lnTo>
                  <a:lnTo>
                    <a:pt x="659" y="1730"/>
                  </a:lnTo>
                  <a:lnTo>
                    <a:pt x="641" y="1696"/>
                  </a:lnTo>
                  <a:lnTo>
                    <a:pt x="624" y="1667"/>
                  </a:lnTo>
                  <a:lnTo>
                    <a:pt x="611" y="1633"/>
                  </a:lnTo>
                  <a:lnTo>
                    <a:pt x="603" y="1599"/>
                  </a:lnTo>
                  <a:lnTo>
                    <a:pt x="598" y="1566"/>
                  </a:lnTo>
                  <a:lnTo>
                    <a:pt x="598" y="1529"/>
                  </a:lnTo>
                  <a:lnTo>
                    <a:pt x="598" y="1492"/>
                  </a:lnTo>
                  <a:lnTo>
                    <a:pt x="603" y="1458"/>
                  </a:lnTo>
                  <a:lnTo>
                    <a:pt x="611" y="1424"/>
                  </a:lnTo>
                  <a:lnTo>
                    <a:pt x="624" y="1390"/>
                  </a:lnTo>
                  <a:lnTo>
                    <a:pt x="641" y="1353"/>
                  </a:lnTo>
                  <a:lnTo>
                    <a:pt x="659" y="1322"/>
                  </a:lnTo>
                  <a:lnTo>
                    <a:pt x="680" y="1293"/>
                  </a:lnTo>
                  <a:lnTo>
                    <a:pt x="711" y="1269"/>
                  </a:lnTo>
                  <a:lnTo>
                    <a:pt x="738" y="1243"/>
                  </a:lnTo>
                  <a:lnTo>
                    <a:pt x="764" y="1227"/>
                  </a:lnTo>
                  <a:lnTo>
                    <a:pt x="794" y="1206"/>
                  </a:lnTo>
                  <a:lnTo>
                    <a:pt x="820" y="1189"/>
                  </a:lnTo>
                  <a:lnTo>
                    <a:pt x="851" y="1176"/>
                  </a:lnTo>
                  <a:lnTo>
                    <a:pt x="891" y="1168"/>
                  </a:lnTo>
                  <a:lnTo>
                    <a:pt x="922" y="1165"/>
                  </a:lnTo>
                  <a:lnTo>
                    <a:pt x="956" y="1160"/>
                  </a:lnTo>
                  <a:lnTo>
                    <a:pt x="1175" y="1160"/>
                  </a:lnTo>
                  <a:lnTo>
                    <a:pt x="1175" y="1893"/>
                  </a:lnTo>
                  <a:close/>
                  <a:moveTo>
                    <a:pt x="2221" y="2780"/>
                  </a:moveTo>
                  <a:lnTo>
                    <a:pt x="2221" y="2783"/>
                  </a:lnTo>
                  <a:lnTo>
                    <a:pt x="2221" y="2822"/>
                  </a:lnTo>
                  <a:lnTo>
                    <a:pt x="2218" y="2856"/>
                  </a:lnTo>
                  <a:lnTo>
                    <a:pt x="2205" y="2893"/>
                  </a:lnTo>
                  <a:lnTo>
                    <a:pt x="2197" y="2927"/>
                  </a:lnTo>
                  <a:lnTo>
                    <a:pt x="2183" y="2957"/>
                  </a:lnTo>
                  <a:lnTo>
                    <a:pt x="2167" y="2986"/>
                  </a:lnTo>
                  <a:lnTo>
                    <a:pt x="2142" y="3015"/>
                  </a:lnTo>
                  <a:lnTo>
                    <a:pt x="2118" y="3044"/>
                  </a:lnTo>
                  <a:lnTo>
                    <a:pt x="2094" y="3070"/>
                  </a:lnTo>
                  <a:lnTo>
                    <a:pt x="2072" y="3088"/>
                  </a:lnTo>
                  <a:lnTo>
                    <a:pt x="2047" y="3104"/>
                  </a:lnTo>
                  <a:lnTo>
                    <a:pt x="2020" y="3122"/>
                  </a:lnTo>
                  <a:lnTo>
                    <a:pt x="1988" y="3133"/>
                  </a:lnTo>
                  <a:lnTo>
                    <a:pt x="1956" y="3143"/>
                  </a:lnTo>
                  <a:lnTo>
                    <a:pt x="1928" y="3146"/>
                  </a:lnTo>
                  <a:lnTo>
                    <a:pt x="1896" y="3151"/>
                  </a:lnTo>
                  <a:lnTo>
                    <a:pt x="1698" y="3151"/>
                  </a:lnTo>
                  <a:lnTo>
                    <a:pt x="1698" y="2418"/>
                  </a:lnTo>
                  <a:lnTo>
                    <a:pt x="1896" y="2418"/>
                  </a:lnTo>
                  <a:lnTo>
                    <a:pt x="1923" y="2421"/>
                  </a:lnTo>
                  <a:lnTo>
                    <a:pt x="1956" y="2426"/>
                  </a:lnTo>
                  <a:lnTo>
                    <a:pt x="1988" y="2434"/>
                  </a:lnTo>
                  <a:lnTo>
                    <a:pt x="2020" y="2447"/>
                  </a:lnTo>
                  <a:lnTo>
                    <a:pt x="2047" y="2460"/>
                  </a:lnTo>
                  <a:lnTo>
                    <a:pt x="2072" y="2481"/>
                  </a:lnTo>
                  <a:lnTo>
                    <a:pt x="2094" y="2497"/>
                  </a:lnTo>
                  <a:lnTo>
                    <a:pt x="2118" y="2522"/>
                  </a:lnTo>
                  <a:lnTo>
                    <a:pt x="2142" y="2551"/>
                  </a:lnTo>
                  <a:lnTo>
                    <a:pt x="2167" y="2582"/>
                  </a:lnTo>
                  <a:lnTo>
                    <a:pt x="2183" y="2611"/>
                  </a:lnTo>
                  <a:lnTo>
                    <a:pt x="2197" y="2640"/>
                  </a:lnTo>
                  <a:lnTo>
                    <a:pt x="2210" y="2674"/>
                  </a:lnTo>
                  <a:lnTo>
                    <a:pt x="2218" y="2708"/>
                  </a:lnTo>
                  <a:lnTo>
                    <a:pt x="2221" y="2746"/>
                  </a:lnTo>
                  <a:lnTo>
                    <a:pt x="2221" y="278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30" tIns="44814" rIns="44814" bIns="8963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91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75" spc="-4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10" name="Group 309">
              <a:extLst>
                <a:ext uri="{FF2B5EF4-FFF2-40B4-BE49-F238E27FC236}">
                  <a16:creationId xmlns:a16="http://schemas.microsoft.com/office/drawing/2014/main" id="{4A8346AA-F279-4A29-B4D8-A90E0137C804}"/>
                </a:ext>
              </a:extLst>
            </p:cNvPr>
            <p:cNvGrpSpPr/>
            <p:nvPr/>
          </p:nvGrpSpPr>
          <p:grpSpPr>
            <a:xfrm>
              <a:off x="3171353" y="5521163"/>
              <a:ext cx="968599" cy="873018"/>
              <a:chOff x="3171353" y="5521163"/>
              <a:chExt cx="968599" cy="873018"/>
            </a:xfrm>
          </p:grpSpPr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54179919-4924-4F52-9397-98C2EB017C9D}"/>
                  </a:ext>
                </a:extLst>
              </p:cNvPr>
              <p:cNvSpPr txBox="1"/>
              <p:nvPr/>
            </p:nvSpPr>
            <p:spPr>
              <a:xfrm>
                <a:off x="3171353" y="6227982"/>
                <a:ext cx="968599" cy="1661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914016">
                  <a:lnSpc>
                    <a:spcPct val="90000"/>
                  </a:lnSpc>
                  <a:spcAft>
                    <a:spcPts val="588"/>
                  </a:spcAft>
                  <a:defRPr/>
                </a:pPr>
                <a:endParaRPr lang="en-US" sz="1175" kern="0" dirty="0">
                  <a:gradFill>
                    <a:gsLst>
                      <a:gs pos="2917">
                        <a:srgbClr val="353535"/>
                      </a:gs>
                      <a:gs pos="32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A87F2E09-87EF-44AA-9282-8623559051E6}"/>
                  </a:ext>
                </a:extLst>
              </p:cNvPr>
              <p:cNvSpPr/>
              <p:nvPr/>
            </p:nvSpPr>
            <p:spPr bwMode="auto">
              <a:xfrm>
                <a:off x="3520315" y="5521163"/>
                <a:ext cx="269077" cy="677391"/>
              </a:xfrm>
              <a:custGeom>
                <a:avLst/>
                <a:gdLst>
                  <a:gd name="connsiteX0" fmla="*/ 147140 w 269077"/>
                  <a:gd name="connsiteY0" fmla="*/ 177466 h 677391"/>
                  <a:gd name="connsiteX1" fmla="*/ 146522 w 269077"/>
                  <a:gd name="connsiteY1" fmla="*/ 177635 h 677391"/>
                  <a:gd name="connsiteX2" fmla="*/ 145737 w 269077"/>
                  <a:gd name="connsiteY2" fmla="*/ 177915 h 677391"/>
                  <a:gd name="connsiteX3" fmla="*/ 133670 w 269077"/>
                  <a:gd name="connsiteY3" fmla="*/ 183640 h 677391"/>
                  <a:gd name="connsiteX4" fmla="*/ 121324 w 269077"/>
                  <a:gd name="connsiteY4" fmla="*/ 179038 h 677391"/>
                  <a:gd name="connsiteX5" fmla="*/ 120594 w 269077"/>
                  <a:gd name="connsiteY5" fmla="*/ 178757 h 677391"/>
                  <a:gd name="connsiteX6" fmla="*/ 119752 w 269077"/>
                  <a:gd name="connsiteY6" fmla="*/ 178645 h 677391"/>
                  <a:gd name="connsiteX7" fmla="*/ 119079 w 269077"/>
                  <a:gd name="connsiteY7" fmla="*/ 178645 h 677391"/>
                  <a:gd name="connsiteX8" fmla="*/ 118237 w 269077"/>
                  <a:gd name="connsiteY8" fmla="*/ 178757 h 677391"/>
                  <a:gd name="connsiteX9" fmla="*/ 117451 w 269077"/>
                  <a:gd name="connsiteY9" fmla="*/ 179038 h 677391"/>
                  <a:gd name="connsiteX10" fmla="*/ 116778 w 269077"/>
                  <a:gd name="connsiteY10" fmla="*/ 179374 h 677391"/>
                  <a:gd name="connsiteX11" fmla="*/ 116160 w 269077"/>
                  <a:gd name="connsiteY11" fmla="*/ 179711 h 677391"/>
                  <a:gd name="connsiteX12" fmla="*/ 115543 w 269077"/>
                  <a:gd name="connsiteY12" fmla="*/ 180385 h 677391"/>
                  <a:gd name="connsiteX13" fmla="*/ 106564 w 269077"/>
                  <a:gd name="connsiteY13" fmla="*/ 190038 h 677391"/>
                  <a:gd name="connsiteX14" fmla="*/ 93319 w 269077"/>
                  <a:gd name="connsiteY14" fmla="*/ 190487 h 677391"/>
                  <a:gd name="connsiteX15" fmla="*/ 92365 w 269077"/>
                  <a:gd name="connsiteY15" fmla="*/ 190599 h 677391"/>
                  <a:gd name="connsiteX16" fmla="*/ 91747 w 269077"/>
                  <a:gd name="connsiteY16" fmla="*/ 190767 h 677391"/>
                  <a:gd name="connsiteX17" fmla="*/ 91018 w 269077"/>
                  <a:gd name="connsiteY17" fmla="*/ 191048 h 677391"/>
                  <a:gd name="connsiteX18" fmla="*/ 90288 w 269077"/>
                  <a:gd name="connsiteY18" fmla="*/ 191553 h 677391"/>
                  <a:gd name="connsiteX19" fmla="*/ 90401 w 269077"/>
                  <a:gd name="connsiteY19" fmla="*/ 191553 h 677391"/>
                  <a:gd name="connsiteX20" fmla="*/ 89783 w 269077"/>
                  <a:gd name="connsiteY20" fmla="*/ 192002 h 677391"/>
                  <a:gd name="connsiteX21" fmla="*/ 89166 w 269077"/>
                  <a:gd name="connsiteY21" fmla="*/ 192563 h 677391"/>
                  <a:gd name="connsiteX22" fmla="*/ 88885 w 269077"/>
                  <a:gd name="connsiteY22" fmla="*/ 193180 h 677391"/>
                  <a:gd name="connsiteX23" fmla="*/ 88492 w 269077"/>
                  <a:gd name="connsiteY23" fmla="*/ 193910 h 677391"/>
                  <a:gd name="connsiteX24" fmla="*/ 84003 w 269077"/>
                  <a:gd name="connsiteY24" fmla="*/ 206425 h 677391"/>
                  <a:gd name="connsiteX25" fmla="*/ 71880 w 269077"/>
                  <a:gd name="connsiteY25" fmla="*/ 211925 h 677391"/>
                  <a:gd name="connsiteX26" fmla="*/ 71151 w 269077"/>
                  <a:gd name="connsiteY26" fmla="*/ 212262 h 677391"/>
                  <a:gd name="connsiteX27" fmla="*/ 70590 w 269077"/>
                  <a:gd name="connsiteY27" fmla="*/ 212711 h 677391"/>
                  <a:gd name="connsiteX28" fmla="*/ 70084 w 269077"/>
                  <a:gd name="connsiteY28" fmla="*/ 213272 h 677391"/>
                  <a:gd name="connsiteX29" fmla="*/ 69636 w 269077"/>
                  <a:gd name="connsiteY29" fmla="*/ 213889 h 677391"/>
                  <a:gd name="connsiteX30" fmla="*/ 69187 w 269077"/>
                  <a:gd name="connsiteY30" fmla="*/ 214619 h 677391"/>
                  <a:gd name="connsiteX31" fmla="*/ 68906 w 269077"/>
                  <a:gd name="connsiteY31" fmla="*/ 215348 h 677391"/>
                  <a:gd name="connsiteX32" fmla="*/ 68794 w 269077"/>
                  <a:gd name="connsiteY32" fmla="*/ 216078 h 677391"/>
                  <a:gd name="connsiteX33" fmla="*/ 68738 w 269077"/>
                  <a:gd name="connsiteY33" fmla="*/ 216808 h 677391"/>
                  <a:gd name="connsiteX34" fmla="*/ 69355 w 269077"/>
                  <a:gd name="connsiteY34" fmla="*/ 229996 h 677391"/>
                  <a:gd name="connsiteX35" fmla="*/ 60375 w 269077"/>
                  <a:gd name="connsiteY35" fmla="*/ 239649 h 677391"/>
                  <a:gd name="connsiteX36" fmla="*/ 59870 w 269077"/>
                  <a:gd name="connsiteY36" fmla="*/ 240210 h 677391"/>
                  <a:gd name="connsiteX37" fmla="*/ 59421 w 269077"/>
                  <a:gd name="connsiteY37" fmla="*/ 241052 h 677391"/>
                  <a:gd name="connsiteX38" fmla="*/ 59141 w 269077"/>
                  <a:gd name="connsiteY38" fmla="*/ 241670 h 677391"/>
                  <a:gd name="connsiteX39" fmla="*/ 58972 w 269077"/>
                  <a:gd name="connsiteY39" fmla="*/ 242399 h 677391"/>
                  <a:gd name="connsiteX40" fmla="*/ 58860 w 269077"/>
                  <a:gd name="connsiteY40" fmla="*/ 243185 h 677391"/>
                  <a:gd name="connsiteX41" fmla="*/ 58972 w 269077"/>
                  <a:gd name="connsiteY41" fmla="*/ 243914 h 677391"/>
                  <a:gd name="connsiteX42" fmla="*/ 59028 w 269077"/>
                  <a:gd name="connsiteY42" fmla="*/ 244756 h 677391"/>
                  <a:gd name="connsiteX43" fmla="*/ 59421 w 269077"/>
                  <a:gd name="connsiteY43" fmla="*/ 245430 h 677391"/>
                  <a:gd name="connsiteX44" fmla="*/ 65034 w 269077"/>
                  <a:gd name="connsiteY44" fmla="*/ 257496 h 677391"/>
                  <a:gd name="connsiteX45" fmla="*/ 60375 w 269077"/>
                  <a:gd name="connsiteY45" fmla="*/ 269787 h 677391"/>
                  <a:gd name="connsiteX46" fmla="*/ 60151 w 269077"/>
                  <a:gd name="connsiteY46" fmla="*/ 270572 h 677391"/>
                  <a:gd name="connsiteX47" fmla="*/ 60039 w 269077"/>
                  <a:gd name="connsiteY47" fmla="*/ 271414 h 677391"/>
                  <a:gd name="connsiteX48" fmla="*/ 60039 w 269077"/>
                  <a:gd name="connsiteY48" fmla="*/ 272144 h 677391"/>
                  <a:gd name="connsiteX49" fmla="*/ 60207 w 269077"/>
                  <a:gd name="connsiteY49" fmla="*/ 272817 h 677391"/>
                  <a:gd name="connsiteX50" fmla="*/ 60488 w 269077"/>
                  <a:gd name="connsiteY50" fmla="*/ 273659 h 677391"/>
                  <a:gd name="connsiteX51" fmla="*/ 60768 w 269077"/>
                  <a:gd name="connsiteY51" fmla="*/ 274389 h 677391"/>
                  <a:gd name="connsiteX52" fmla="*/ 61217 w 269077"/>
                  <a:gd name="connsiteY52" fmla="*/ 274950 h 677391"/>
                  <a:gd name="connsiteX53" fmla="*/ 61666 w 269077"/>
                  <a:gd name="connsiteY53" fmla="*/ 275567 h 677391"/>
                  <a:gd name="connsiteX54" fmla="*/ 71488 w 269077"/>
                  <a:gd name="connsiteY54" fmla="*/ 284434 h 677391"/>
                  <a:gd name="connsiteX55" fmla="*/ 71993 w 269077"/>
                  <a:gd name="connsiteY55" fmla="*/ 297679 h 677391"/>
                  <a:gd name="connsiteX56" fmla="*/ 72049 w 269077"/>
                  <a:gd name="connsiteY56" fmla="*/ 298521 h 677391"/>
                  <a:gd name="connsiteX57" fmla="*/ 72217 w 269077"/>
                  <a:gd name="connsiteY57" fmla="*/ 299138 h 677391"/>
                  <a:gd name="connsiteX58" fmla="*/ 72610 w 269077"/>
                  <a:gd name="connsiteY58" fmla="*/ 299868 h 677391"/>
                  <a:gd name="connsiteX59" fmla="*/ 72947 w 269077"/>
                  <a:gd name="connsiteY59" fmla="*/ 300598 h 677391"/>
                  <a:gd name="connsiteX60" fmla="*/ 73508 w 269077"/>
                  <a:gd name="connsiteY60" fmla="*/ 301159 h 677391"/>
                  <a:gd name="connsiteX61" fmla="*/ 74125 w 269077"/>
                  <a:gd name="connsiteY61" fmla="*/ 301664 h 677391"/>
                  <a:gd name="connsiteX62" fmla="*/ 74743 w 269077"/>
                  <a:gd name="connsiteY62" fmla="*/ 302057 h 677391"/>
                  <a:gd name="connsiteX63" fmla="*/ 75416 w 269077"/>
                  <a:gd name="connsiteY63" fmla="*/ 302393 h 677391"/>
                  <a:gd name="connsiteX64" fmla="*/ 87875 w 269077"/>
                  <a:gd name="connsiteY64" fmla="*/ 306995 h 677391"/>
                  <a:gd name="connsiteX65" fmla="*/ 93487 w 269077"/>
                  <a:gd name="connsiteY65" fmla="*/ 318837 h 677391"/>
                  <a:gd name="connsiteX66" fmla="*/ 93824 w 269077"/>
                  <a:gd name="connsiteY66" fmla="*/ 319567 h 677391"/>
                  <a:gd name="connsiteX67" fmla="*/ 94273 w 269077"/>
                  <a:gd name="connsiteY67" fmla="*/ 320240 h 677391"/>
                  <a:gd name="connsiteX68" fmla="*/ 94834 w 269077"/>
                  <a:gd name="connsiteY68" fmla="*/ 320857 h 677391"/>
                  <a:gd name="connsiteX69" fmla="*/ 95452 w 269077"/>
                  <a:gd name="connsiteY69" fmla="*/ 321194 h 677391"/>
                  <a:gd name="connsiteX70" fmla="*/ 96181 w 269077"/>
                  <a:gd name="connsiteY70" fmla="*/ 321587 h 677391"/>
                  <a:gd name="connsiteX71" fmla="*/ 96911 w 269077"/>
                  <a:gd name="connsiteY71" fmla="*/ 321868 h 677391"/>
                  <a:gd name="connsiteX72" fmla="*/ 97640 w 269077"/>
                  <a:gd name="connsiteY72" fmla="*/ 321924 h 677391"/>
                  <a:gd name="connsiteX73" fmla="*/ 98426 w 269077"/>
                  <a:gd name="connsiteY73" fmla="*/ 321924 h 677391"/>
                  <a:gd name="connsiteX74" fmla="*/ 111671 w 269077"/>
                  <a:gd name="connsiteY74" fmla="*/ 321363 h 677391"/>
                  <a:gd name="connsiteX75" fmla="*/ 121492 w 269077"/>
                  <a:gd name="connsiteY75" fmla="*/ 330454 h 677391"/>
                  <a:gd name="connsiteX76" fmla="*/ 122053 w 269077"/>
                  <a:gd name="connsiteY76" fmla="*/ 330959 h 677391"/>
                  <a:gd name="connsiteX77" fmla="*/ 122839 w 269077"/>
                  <a:gd name="connsiteY77" fmla="*/ 331352 h 677391"/>
                  <a:gd name="connsiteX78" fmla="*/ 123512 w 269077"/>
                  <a:gd name="connsiteY78" fmla="*/ 331521 h 677391"/>
                  <a:gd name="connsiteX79" fmla="*/ 124186 w 269077"/>
                  <a:gd name="connsiteY79" fmla="*/ 331801 h 677391"/>
                  <a:gd name="connsiteX80" fmla="*/ 125028 w 269077"/>
                  <a:gd name="connsiteY80" fmla="*/ 331801 h 677391"/>
                  <a:gd name="connsiteX81" fmla="*/ 125813 w 269077"/>
                  <a:gd name="connsiteY81" fmla="*/ 331801 h 677391"/>
                  <a:gd name="connsiteX82" fmla="*/ 126543 w 269077"/>
                  <a:gd name="connsiteY82" fmla="*/ 331577 h 677391"/>
                  <a:gd name="connsiteX83" fmla="*/ 127273 w 269077"/>
                  <a:gd name="connsiteY83" fmla="*/ 331352 h 677391"/>
                  <a:gd name="connsiteX84" fmla="*/ 139395 w 269077"/>
                  <a:gd name="connsiteY84" fmla="*/ 325740 h 677391"/>
                  <a:gd name="connsiteX85" fmla="*/ 151798 w 269077"/>
                  <a:gd name="connsiteY85" fmla="*/ 330454 h 677391"/>
                  <a:gd name="connsiteX86" fmla="*/ 152584 w 269077"/>
                  <a:gd name="connsiteY86" fmla="*/ 330623 h 677391"/>
                  <a:gd name="connsiteX87" fmla="*/ 153425 w 269077"/>
                  <a:gd name="connsiteY87" fmla="*/ 330679 h 677391"/>
                  <a:gd name="connsiteX88" fmla="*/ 154043 w 269077"/>
                  <a:gd name="connsiteY88" fmla="*/ 330679 h 677391"/>
                  <a:gd name="connsiteX89" fmla="*/ 154828 w 269077"/>
                  <a:gd name="connsiteY89" fmla="*/ 330510 h 677391"/>
                  <a:gd name="connsiteX90" fmla="*/ 155670 w 269077"/>
                  <a:gd name="connsiteY90" fmla="*/ 330342 h 677391"/>
                  <a:gd name="connsiteX91" fmla="*/ 156288 w 269077"/>
                  <a:gd name="connsiteY91" fmla="*/ 330061 h 677391"/>
                  <a:gd name="connsiteX92" fmla="*/ 156905 w 269077"/>
                  <a:gd name="connsiteY92" fmla="*/ 329500 h 677391"/>
                  <a:gd name="connsiteX93" fmla="*/ 157466 w 269077"/>
                  <a:gd name="connsiteY93" fmla="*/ 328995 h 677391"/>
                  <a:gd name="connsiteX94" fmla="*/ 166502 w 269077"/>
                  <a:gd name="connsiteY94" fmla="*/ 319230 h 677391"/>
                  <a:gd name="connsiteX95" fmla="*/ 179803 w 269077"/>
                  <a:gd name="connsiteY95" fmla="*/ 318781 h 677391"/>
                  <a:gd name="connsiteX96" fmla="*/ 180588 w 269077"/>
                  <a:gd name="connsiteY96" fmla="*/ 318781 h 677391"/>
                  <a:gd name="connsiteX97" fmla="*/ 181262 w 269077"/>
                  <a:gd name="connsiteY97" fmla="*/ 318613 h 677391"/>
                  <a:gd name="connsiteX98" fmla="*/ 182047 w 269077"/>
                  <a:gd name="connsiteY98" fmla="*/ 318220 h 677391"/>
                  <a:gd name="connsiteX99" fmla="*/ 182665 w 269077"/>
                  <a:gd name="connsiteY99" fmla="*/ 317771 h 677391"/>
                  <a:gd name="connsiteX100" fmla="*/ 183226 w 269077"/>
                  <a:gd name="connsiteY100" fmla="*/ 317322 h 677391"/>
                  <a:gd name="connsiteX101" fmla="*/ 183787 w 269077"/>
                  <a:gd name="connsiteY101" fmla="*/ 316761 h 677391"/>
                  <a:gd name="connsiteX102" fmla="*/ 184236 w 269077"/>
                  <a:gd name="connsiteY102" fmla="*/ 316031 h 677391"/>
                  <a:gd name="connsiteX103" fmla="*/ 184517 w 269077"/>
                  <a:gd name="connsiteY103" fmla="*/ 315414 h 677391"/>
                  <a:gd name="connsiteX104" fmla="*/ 189119 w 269077"/>
                  <a:gd name="connsiteY104" fmla="*/ 302955 h 677391"/>
                  <a:gd name="connsiteX105" fmla="*/ 201241 w 269077"/>
                  <a:gd name="connsiteY105" fmla="*/ 297511 h 677391"/>
                  <a:gd name="connsiteX106" fmla="*/ 201915 w 269077"/>
                  <a:gd name="connsiteY106" fmla="*/ 297174 h 677391"/>
                  <a:gd name="connsiteX107" fmla="*/ 202588 w 269077"/>
                  <a:gd name="connsiteY107" fmla="*/ 296613 h 677391"/>
                  <a:gd name="connsiteX108" fmla="*/ 203037 w 269077"/>
                  <a:gd name="connsiteY108" fmla="*/ 296052 h 677391"/>
                  <a:gd name="connsiteX109" fmla="*/ 203486 w 269077"/>
                  <a:gd name="connsiteY109" fmla="*/ 295547 h 677391"/>
                  <a:gd name="connsiteX110" fmla="*/ 203542 w 269077"/>
                  <a:gd name="connsiteY110" fmla="*/ 295547 h 677391"/>
                  <a:gd name="connsiteX111" fmla="*/ 203823 w 269077"/>
                  <a:gd name="connsiteY111" fmla="*/ 294705 h 677391"/>
                  <a:gd name="connsiteX112" fmla="*/ 204103 w 269077"/>
                  <a:gd name="connsiteY112" fmla="*/ 294087 h 677391"/>
                  <a:gd name="connsiteX113" fmla="*/ 204216 w 269077"/>
                  <a:gd name="connsiteY113" fmla="*/ 293302 h 677391"/>
                  <a:gd name="connsiteX114" fmla="*/ 204272 w 269077"/>
                  <a:gd name="connsiteY114" fmla="*/ 292572 h 677391"/>
                  <a:gd name="connsiteX115" fmla="*/ 203654 w 269077"/>
                  <a:gd name="connsiteY115" fmla="*/ 279271 h 677391"/>
                  <a:gd name="connsiteX116" fmla="*/ 212802 w 269077"/>
                  <a:gd name="connsiteY116" fmla="*/ 269618 h 677391"/>
                  <a:gd name="connsiteX117" fmla="*/ 213251 w 269077"/>
                  <a:gd name="connsiteY117" fmla="*/ 269057 h 677391"/>
                  <a:gd name="connsiteX118" fmla="*/ 213700 w 269077"/>
                  <a:gd name="connsiteY118" fmla="*/ 268440 h 677391"/>
                  <a:gd name="connsiteX119" fmla="*/ 213869 w 269077"/>
                  <a:gd name="connsiteY119" fmla="*/ 267710 h 677391"/>
                  <a:gd name="connsiteX120" fmla="*/ 214037 w 269077"/>
                  <a:gd name="connsiteY120" fmla="*/ 266868 h 677391"/>
                  <a:gd name="connsiteX121" fmla="*/ 214149 w 269077"/>
                  <a:gd name="connsiteY121" fmla="*/ 266083 h 677391"/>
                  <a:gd name="connsiteX122" fmla="*/ 214037 w 269077"/>
                  <a:gd name="connsiteY122" fmla="*/ 265353 h 677391"/>
                  <a:gd name="connsiteX123" fmla="*/ 213869 w 269077"/>
                  <a:gd name="connsiteY123" fmla="*/ 264623 h 677391"/>
                  <a:gd name="connsiteX124" fmla="*/ 213700 w 269077"/>
                  <a:gd name="connsiteY124" fmla="*/ 263782 h 677391"/>
                  <a:gd name="connsiteX125" fmla="*/ 208200 w 269077"/>
                  <a:gd name="connsiteY125" fmla="*/ 251884 h 677391"/>
                  <a:gd name="connsiteX126" fmla="*/ 212802 w 269077"/>
                  <a:gd name="connsiteY126" fmla="*/ 239481 h 677391"/>
                  <a:gd name="connsiteX127" fmla="*/ 212971 w 269077"/>
                  <a:gd name="connsiteY127" fmla="*/ 238751 h 677391"/>
                  <a:gd name="connsiteX128" fmla="*/ 213083 w 269077"/>
                  <a:gd name="connsiteY128" fmla="*/ 238022 h 677391"/>
                  <a:gd name="connsiteX129" fmla="*/ 213083 w 269077"/>
                  <a:gd name="connsiteY129" fmla="*/ 237124 h 677391"/>
                  <a:gd name="connsiteX130" fmla="*/ 212858 w 269077"/>
                  <a:gd name="connsiteY130" fmla="*/ 236394 h 677391"/>
                  <a:gd name="connsiteX131" fmla="*/ 212690 w 269077"/>
                  <a:gd name="connsiteY131" fmla="*/ 235665 h 677391"/>
                  <a:gd name="connsiteX132" fmla="*/ 212353 w 269077"/>
                  <a:gd name="connsiteY132" fmla="*/ 234991 h 677391"/>
                  <a:gd name="connsiteX133" fmla="*/ 211904 w 269077"/>
                  <a:gd name="connsiteY133" fmla="*/ 234430 h 677391"/>
                  <a:gd name="connsiteX134" fmla="*/ 211455 w 269077"/>
                  <a:gd name="connsiteY134" fmla="*/ 233813 h 677391"/>
                  <a:gd name="connsiteX135" fmla="*/ 201466 w 269077"/>
                  <a:gd name="connsiteY135" fmla="*/ 224945 h 677391"/>
                  <a:gd name="connsiteX136" fmla="*/ 201129 w 269077"/>
                  <a:gd name="connsiteY136" fmla="*/ 211757 h 677391"/>
                  <a:gd name="connsiteX137" fmla="*/ 201017 w 269077"/>
                  <a:gd name="connsiteY137" fmla="*/ 210915 h 677391"/>
                  <a:gd name="connsiteX138" fmla="*/ 200736 w 269077"/>
                  <a:gd name="connsiteY138" fmla="*/ 210129 h 677391"/>
                  <a:gd name="connsiteX139" fmla="*/ 200512 w 269077"/>
                  <a:gd name="connsiteY139" fmla="*/ 209456 h 677391"/>
                  <a:gd name="connsiteX140" fmla="*/ 200119 w 269077"/>
                  <a:gd name="connsiteY140" fmla="*/ 208838 h 677391"/>
                  <a:gd name="connsiteX141" fmla="*/ 199614 w 269077"/>
                  <a:gd name="connsiteY141" fmla="*/ 208221 h 677391"/>
                  <a:gd name="connsiteX142" fmla="*/ 199052 w 269077"/>
                  <a:gd name="connsiteY142" fmla="*/ 207660 h 677391"/>
                  <a:gd name="connsiteX143" fmla="*/ 198435 w 269077"/>
                  <a:gd name="connsiteY143" fmla="*/ 207323 h 677391"/>
                  <a:gd name="connsiteX144" fmla="*/ 197705 w 269077"/>
                  <a:gd name="connsiteY144" fmla="*/ 206930 h 677391"/>
                  <a:gd name="connsiteX145" fmla="*/ 197593 w 269077"/>
                  <a:gd name="connsiteY145" fmla="*/ 206930 h 677391"/>
                  <a:gd name="connsiteX146" fmla="*/ 185190 w 269077"/>
                  <a:gd name="connsiteY146" fmla="*/ 202440 h 677391"/>
                  <a:gd name="connsiteX147" fmla="*/ 179634 w 269077"/>
                  <a:gd name="connsiteY147" fmla="*/ 190318 h 677391"/>
                  <a:gd name="connsiteX148" fmla="*/ 179241 w 269077"/>
                  <a:gd name="connsiteY148" fmla="*/ 189701 h 677391"/>
                  <a:gd name="connsiteX149" fmla="*/ 178792 w 269077"/>
                  <a:gd name="connsiteY149" fmla="*/ 189027 h 677391"/>
                  <a:gd name="connsiteX150" fmla="*/ 178175 w 269077"/>
                  <a:gd name="connsiteY150" fmla="*/ 188578 h 677391"/>
                  <a:gd name="connsiteX151" fmla="*/ 177558 w 269077"/>
                  <a:gd name="connsiteY151" fmla="*/ 188073 h 677391"/>
                  <a:gd name="connsiteX152" fmla="*/ 177558 w 269077"/>
                  <a:gd name="connsiteY152" fmla="*/ 187961 h 677391"/>
                  <a:gd name="connsiteX153" fmla="*/ 176828 w 269077"/>
                  <a:gd name="connsiteY153" fmla="*/ 187680 h 677391"/>
                  <a:gd name="connsiteX154" fmla="*/ 176155 w 269077"/>
                  <a:gd name="connsiteY154" fmla="*/ 187512 h 677391"/>
                  <a:gd name="connsiteX155" fmla="*/ 175369 w 269077"/>
                  <a:gd name="connsiteY155" fmla="*/ 187344 h 677391"/>
                  <a:gd name="connsiteX156" fmla="*/ 174527 w 269077"/>
                  <a:gd name="connsiteY156" fmla="*/ 187344 h 677391"/>
                  <a:gd name="connsiteX157" fmla="*/ 161282 w 269077"/>
                  <a:gd name="connsiteY157" fmla="*/ 187849 h 677391"/>
                  <a:gd name="connsiteX158" fmla="*/ 151517 w 269077"/>
                  <a:gd name="connsiteY158" fmla="*/ 178925 h 677391"/>
                  <a:gd name="connsiteX159" fmla="*/ 150956 w 269077"/>
                  <a:gd name="connsiteY159" fmla="*/ 178364 h 677391"/>
                  <a:gd name="connsiteX160" fmla="*/ 150226 w 269077"/>
                  <a:gd name="connsiteY160" fmla="*/ 178027 h 677391"/>
                  <a:gd name="connsiteX161" fmla="*/ 149609 w 269077"/>
                  <a:gd name="connsiteY161" fmla="*/ 177635 h 677391"/>
                  <a:gd name="connsiteX162" fmla="*/ 148879 w 269077"/>
                  <a:gd name="connsiteY162" fmla="*/ 177466 h 677391"/>
                  <a:gd name="connsiteX163" fmla="*/ 147982 w 269077"/>
                  <a:gd name="connsiteY163" fmla="*/ 177466 h 677391"/>
                  <a:gd name="connsiteX164" fmla="*/ 176577 w 269077"/>
                  <a:gd name="connsiteY164" fmla="*/ 81430 h 677391"/>
                  <a:gd name="connsiteX165" fmla="*/ 182682 w 269077"/>
                  <a:gd name="connsiteY165" fmla="*/ 84002 h 677391"/>
                  <a:gd name="connsiteX166" fmla="*/ 184912 w 269077"/>
                  <a:gd name="connsiteY166" fmla="*/ 91197 h 677391"/>
                  <a:gd name="connsiteX167" fmla="*/ 166908 w 269077"/>
                  <a:gd name="connsiteY167" fmla="*/ 91197 h 677391"/>
                  <a:gd name="connsiteX168" fmla="*/ 170164 w 269077"/>
                  <a:gd name="connsiteY168" fmla="*/ 84132 h 677391"/>
                  <a:gd name="connsiteX169" fmla="*/ 176577 w 269077"/>
                  <a:gd name="connsiteY169" fmla="*/ 81430 h 677391"/>
                  <a:gd name="connsiteX170" fmla="*/ 119427 w 269077"/>
                  <a:gd name="connsiteY170" fmla="*/ 81430 h 677391"/>
                  <a:gd name="connsiteX171" fmla="*/ 125532 w 269077"/>
                  <a:gd name="connsiteY171" fmla="*/ 84002 h 677391"/>
                  <a:gd name="connsiteX172" fmla="*/ 127762 w 269077"/>
                  <a:gd name="connsiteY172" fmla="*/ 91197 h 677391"/>
                  <a:gd name="connsiteX173" fmla="*/ 109758 w 269077"/>
                  <a:gd name="connsiteY173" fmla="*/ 91197 h 677391"/>
                  <a:gd name="connsiteX174" fmla="*/ 113014 w 269077"/>
                  <a:gd name="connsiteY174" fmla="*/ 84132 h 677391"/>
                  <a:gd name="connsiteX175" fmla="*/ 119427 w 269077"/>
                  <a:gd name="connsiteY175" fmla="*/ 81430 h 677391"/>
                  <a:gd name="connsiteX176" fmla="*/ 215882 w 269077"/>
                  <a:gd name="connsiteY176" fmla="*/ 77133 h 677391"/>
                  <a:gd name="connsiteX177" fmla="*/ 210640 w 269077"/>
                  <a:gd name="connsiteY177" fmla="*/ 79102 h 677391"/>
                  <a:gd name="connsiteX178" fmla="*/ 207157 w 269077"/>
                  <a:gd name="connsiteY178" fmla="*/ 84588 h 677391"/>
                  <a:gd name="connsiteX179" fmla="*/ 207027 w 269077"/>
                  <a:gd name="connsiteY179" fmla="*/ 84588 h 677391"/>
                  <a:gd name="connsiteX180" fmla="*/ 207027 w 269077"/>
                  <a:gd name="connsiteY180" fmla="*/ 77719 h 677391"/>
                  <a:gd name="connsiteX181" fmla="*/ 201687 w 269077"/>
                  <a:gd name="connsiteY181" fmla="*/ 77719 h 677391"/>
                  <a:gd name="connsiteX182" fmla="*/ 201687 w 269077"/>
                  <a:gd name="connsiteY182" fmla="*/ 111056 h 677391"/>
                  <a:gd name="connsiteX183" fmla="*/ 207027 w 269077"/>
                  <a:gd name="connsiteY183" fmla="*/ 111056 h 677391"/>
                  <a:gd name="connsiteX184" fmla="*/ 207027 w 269077"/>
                  <a:gd name="connsiteY184" fmla="*/ 94062 h 677391"/>
                  <a:gd name="connsiteX185" fmla="*/ 209322 w 269077"/>
                  <a:gd name="connsiteY185" fmla="*/ 85272 h 677391"/>
                  <a:gd name="connsiteX186" fmla="*/ 215035 w 269077"/>
                  <a:gd name="connsiteY186" fmla="*/ 82049 h 677391"/>
                  <a:gd name="connsiteX187" fmla="*/ 219072 w 269077"/>
                  <a:gd name="connsiteY187" fmla="*/ 83123 h 677391"/>
                  <a:gd name="connsiteX188" fmla="*/ 219072 w 269077"/>
                  <a:gd name="connsiteY188" fmla="*/ 77589 h 677391"/>
                  <a:gd name="connsiteX189" fmla="*/ 215882 w 269077"/>
                  <a:gd name="connsiteY189" fmla="*/ 77133 h 677391"/>
                  <a:gd name="connsiteX190" fmla="*/ 176675 w 269077"/>
                  <a:gd name="connsiteY190" fmla="*/ 76937 h 677391"/>
                  <a:gd name="connsiteX191" fmla="*/ 165720 w 269077"/>
                  <a:gd name="connsiteY191" fmla="*/ 81837 h 677391"/>
                  <a:gd name="connsiteX192" fmla="*/ 161309 w 269077"/>
                  <a:gd name="connsiteY192" fmla="*/ 94518 h 677391"/>
                  <a:gd name="connsiteX193" fmla="*/ 165345 w 269077"/>
                  <a:gd name="connsiteY193" fmla="*/ 107296 h 677391"/>
                  <a:gd name="connsiteX194" fmla="*/ 176447 w 269077"/>
                  <a:gd name="connsiteY194" fmla="*/ 111838 h 677391"/>
                  <a:gd name="connsiteX195" fmla="*/ 188070 w 269077"/>
                  <a:gd name="connsiteY195" fmla="*/ 108647 h 677391"/>
                  <a:gd name="connsiteX196" fmla="*/ 188070 w 269077"/>
                  <a:gd name="connsiteY196" fmla="*/ 103633 h 677391"/>
                  <a:gd name="connsiteX197" fmla="*/ 177717 w 269077"/>
                  <a:gd name="connsiteY197" fmla="*/ 107345 h 677391"/>
                  <a:gd name="connsiteX198" fmla="*/ 169838 w 269077"/>
                  <a:gd name="connsiteY198" fmla="*/ 104317 h 677391"/>
                  <a:gd name="connsiteX199" fmla="*/ 166843 w 269077"/>
                  <a:gd name="connsiteY199" fmla="*/ 95722 h 677391"/>
                  <a:gd name="connsiteX200" fmla="*/ 190381 w 269077"/>
                  <a:gd name="connsiteY200" fmla="*/ 95722 h 677391"/>
                  <a:gd name="connsiteX201" fmla="*/ 190381 w 269077"/>
                  <a:gd name="connsiteY201" fmla="*/ 92922 h 677391"/>
                  <a:gd name="connsiteX202" fmla="*/ 186800 w 269077"/>
                  <a:gd name="connsiteY202" fmla="*/ 81170 h 677391"/>
                  <a:gd name="connsiteX203" fmla="*/ 176675 w 269077"/>
                  <a:gd name="connsiteY203" fmla="*/ 76937 h 677391"/>
                  <a:gd name="connsiteX204" fmla="*/ 119525 w 269077"/>
                  <a:gd name="connsiteY204" fmla="*/ 76937 h 677391"/>
                  <a:gd name="connsiteX205" fmla="*/ 108570 w 269077"/>
                  <a:gd name="connsiteY205" fmla="*/ 81837 h 677391"/>
                  <a:gd name="connsiteX206" fmla="*/ 104159 w 269077"/>
                  <a:gd name="connsiteY206" fmla="*/ 94518 h 677391"/>
                  <a:gd name="connsiteX207" fmla="*/ 108195 w 269077"/>
                  <a:gd name="connsiteY207" fmla="*/ 107296 h 677391"/>
                  <a:gd name="connsiteX208" fmla="*/ 119297 w 269077"/>
                  <a:gd name="connsiteY208" fmla="*/ 111838 h 677391"/>
                  <a:gd name="connsiteX209" fmla="*/ 130920 w 269077"/>
                  <a:gd name="connsiteY209" fmla="*/ 108647 h 677391"/>
                  <a:gd name="connsiteX210" fmla="*/ 130920 w 269077"/>
                  <a:gd name="connsiteY210" fmla="*/ 103633 h 677391"/>
                  <a:gd name="connsiteX211" fmla="*/ 120567 w 269077"/>
                  <a:gd name="connsiteY211" fmla="*/ 107345 h 677391"/>
                  <a:gd name="connsiteX212" fmla="*/ 112688 w 269077"/>
                  <a:gd name="connsiteY212" fmla="*/ 104317 h 677391"/>
                  <a:gd name="connsiteX213" fmla="*/ 109693 w 269077"/>
                  <a:gd name="connsiteY213" fmla="*/ 95722 h 677391"/>
                  <a:gd name="connsiteX214" fmla="*/ 133231 w 269077"/>
                  <a:gd name="connsiteY214" fmla="*/ 95722 h 677391"/>
                  <a:gd name="connsiteX215" fmla="*/ 133231 w 269077"/>
                  <a:gd name="connsiteY215" fmla="*/ 92922 h 677391"/>
                  <a:gd name="connsiteX216" fmla="*/ 129650 w 269077"/>
                  <a:gd name="connsiteY216" fmla="*/ 81170 h 677391"/>
                  <a:gd name="connsiteX217" fmla="*/ 119525 w 269077"/>
                  <a:gd name="connsiteY217" fmla="*/ 76937 h 677391"/>
                  <a:gd name="connsiteX218" fmla="*/ 151602 w 269077"/>
                  <a:gd name="connsiteY218" fmla="*/ 67854 h 677391"/>
                  <a:gd name="connsiteX219" fmla="*/ 146263 w 269077"/>
                  <a:gd name="connsiteY219" fmla="*/ 69580 h 677391"/>
                  <a:gd name="connsiteX220" fmla="*/ 146263 w 269077"/>
                  <a:gd name="connsiteY220" fmla="*/ 77719 h 677391"/>
                  <a:gd name="connsiteX221" fmla="*/ 140533 w 269077"/>
                  <a:gd name="connsiteY221" fmla="*/ 77719 h 677391"/>
                  <a:gd name="connsiteX222" fmla="*/ 140533 w 269077"/>
                  <a:gd name="connsiteY222" fmla="*/ 82277 h 677391"/>
                  <a:gd name="connsiteX223" fmla="*/ 146263 w 269077"/>
                  <a:gd name="connsiteY223" fmla="*/ 82277 h 677391"/>
                  <a:gd name="connsiteX224" fmla="*/ 146263 w 269077"/>
                  <a:gd name="connsiteY224" fmla="*/ 102006 h 677391"/>
                  <a:gd name="connsiteX225" fmla="*/ 155021 w 269077"/>
                  <a:gd name="connsiteY225" fmla="*/ 111772 h 677391"/>
                  <a:gd name="connsiteX226" fmla="*/ 160002 w 269077"/>
                  <a:gd name="connsiteY226" fmla="*/ 110731 h 677391"/>
                  <a:gd name="connsiteX227" fmla="*/ 160002 w 269077"/>
                  <a:gd name="connsiteY227" fmla="*/ 106173 h 677391"/>
                  <a:gd name="connsiteX228" fmla="*/ 156518 w 269077"/>
                  <a:gd name="connsiteY228" fmla="*/ 107280 h 677391"/>
                  <a:gd name="connsiteX229" fmla="*/ 152742 w 269077"/>
                  <a:gd name="connsiteY229" fmla="*/ 105847 h 677391"/>
                  <a:gd name="connsiteX230" fmla="*/ 151602 w 269077"/>
                  <a:gd name="connsiteY230" fmla="*/ 101062 h 677391"/>
                  <a:gd name="connsiteX231" fmla="*/ 151602 w 269077"/>
                  <a:gd name="connsiteY231" fmla="*/ 82277 h 677391"/>
                  <a:gd name="connsiteX232" fmla="*/ 160002 w 269077"/>
                  <a:gd name="connsiteY232" fmla="*/ 82277 h 677391"/>
                  <a:gd name="connsiteX233" fmla="*/ 160002 w 269077"/>
                  <a:gd name="connsiteY233" fmla="*/ 77719 h 677391"/>
                  <a:gd name="connsiteX234" fmla="*/ 151602 w 269077"/>
                  <a:gd name="connsiteY234" fmla="*/ 77719 h 677391"/>
                  <a:gd name="connsiteX235" fmla="*/ 50004 w 269077"/>
                  <a:gd name="connsiteY235" fmla="*/ 64371 h 677391"/>
                  <a:gd name="connsiteX236" fmla="*/ 50004 w 269077"/>
                  <a:gd name="connsiteY236" fmla="*/ 111056 h 677391"/>
                  <a:gd name="connsiteX237" fmla="*/ 55278 w 269077"/>
                  <a:gd name="connsiteY237" fmla="*/ 111056 h 677391"/>
                  <a:gd name="connsiteX238" fmla="*/ 55278 w 269077"/>
                  <a:gd name="connsiteY238" fmla="*/ 79802 h 677391"/>
                  <a:gd name="connsiteX239" fmla="*/ 55017 w 269077"/>
                  <a:gd name="connsiteY239" fmla="*/ 70654 h 677391"/>
                  <a:gd name="connsiteX240" fmla="*/ 55148 w 269077"/>
                  <a:gd name="connsiteY240" fmla="*/ 70654 h 677391"/>
                  <a:gd name="connsiteX241" fmla="*/ 56547 w 269077"/>
                  <a:gd name="connsiteY241" fmla="*/ 75440 h 677391"/>
                  <a:gd name="connsiteX242" fmla="*/ 72467 w 269077"/>
                  <a:gd name="connsiteY242" fmla="*/ 111056 h 677391"/>
                  <a:gd name="connsiteX243" fmla="*/ 75137 w 269077"/>
                  <a:gd name="connsiteY243" fmla="*/ 111056 h 677391"/>
                  <a:gd name="connsiteX244" fmla="*/ 91090 w 269077"/>
                  <a:gd name="connsiteY244" fmla="*/ 75179 h 677391"/>
                  <a:gd name="connsiteX245" fmla="*/ 92489 w 269077"/>
                  <a:gd name="connsiteY245" fmla="*/ 70654 h 677391"/>
                  <a:gd name="connsiteX246" fmla="*/ 92620 w 269077"/>
                  <a:gd name="connsiteY246" fmla="*/ 70654 h 677391"/>
                  <a:gd name="connsiteX247" fmla="*/ 92164 w 269077"/>
                  <a:gd name="connsiteY247" fmla="*/ 79737 h 677391"/>
                  <a:gd name="connsiteX248" fmla="*/ 92164 w 269077"/>
                  <a:gd name="connsiteY248" fmla="*/ 111056 h 677391"/>
                  <a:gd name="connsiteX249" fmla="*/ 97601 w 269077"/>
                  <a:gd name="connsiteY249" fmla="*/ 111056 h 677391"/>
                  <a:gd name="connsiteX250" fmla="*/ 97601 w 269077"/>
                  <a:gd name="connsiteY250" fmla="*/ 64371 h 677391"/>
                  <a:gd name="connsiteX251" fmla="*/ 90764 w 269077"/>
                  <a:gd name="connsiteY251" fmla="*/ 64371 h 677391"/>
                  <a:gd name="connsiteX252" fmla="*/ 76146 w 269077"/>
                  <a:gd name="connsiteY252" fmla="*/ 96797 h 677391"/>
                  <a:gd name="connsiteX253" fmla="*/ 73900 w 269077"/>
                  <a:gd name="connsiteY253" fmla="*/ 102527 h 677391"/>
                  <a:gd name="connsiteX254" fmla="*/ 73705 w 269077"/>
                  <a:gd name="connsiteY254" fmla="*/ 102527 h 677391"/>
                  <a:gd name="connsiteX255" fmla="*/ 71556 w 269077"/>
                  <a:gd name="connsiteY255" fmla="*/ 96927 h 677391"/>
                  <a:gd name="connsiteX256" fmla="*/ 57231 w 269077"/>
                  <a:gd name="connsiteY256" fmla="*/ 64371 h 677391"/>
                  <a:gd name="connsiteX257" fmla="*/ 44847 w 269077"/>
                  <a:gd name="connsiteY257" fmla="*/ 0 h 677391"/>
                  <a:gd name="connsiteX258" fmla="*/ 224230 w 269077"/>
                  <a:gd name="connsiteY258" fmla="*/ 0 h 677391"/>
                  <a:gd name="connsiteX259" fmla="*/ 269077 w 269077"/>
                  <a:gd name="connsiteY259" fmla="*/ 44847 h 677391"/>
                  <a:gd name="connsiteX260" fmla="*/ 269077 w 269077"/>
                  <a:gd name="connsiteY260" fmla="*/ 328724 h 677391"/>
                  <a:gd name="connsiteX261" fmla="*/ 224230 w 269077"/>
                  <a:gd name="connsiteY261" fmla="*/ 373571 h 677391"/>
                  <a:gd name="connsiteX262" fmla="*/ 189016 w 269077"/>
                  <a:gd name="connsiteY262" fmla="*/ 373571 h 677391"/>
                  <a:gd name="connsiteX263" fmla="*/ 189016 w 269077"/>
                  <a:gd name="connsiteY263" fmla="*/ 677391 h 677391"/>
                  <a:gd name="connsiteX264" fmla="*/ 96146 w 269077"/>
                  <a:gd name="connsiteY264" fmla="*/ 677391 h 677391"/>
                  <a:gd name="connsiteX265" fmla="*/ 96146 w 269077"/>
                  <a:gd name="connsiteY265" fmla="*/ 373571 h 677391"/>
                  <a:gd name="connsiteX266" fmla="*/ 44847 w 269077"/>
                  <a:gd name="connsiteY266" fmla="*/ 373571 h 677391"/>
                  <a:gd name="connsiteX267" fmla="*/ 0 w 269077"/>
                  <a:gd name="connsiteY267" fmla="*/ 328724 h 677391"/>
                  <a:gd name="connsiteX268" fmla="*/ 0 w 269077"/>
                  <a:gd name="connsiteY268" fmla="*/ 44847 h 677391"/>
                  <a:gd name="connsiteX269" fmla="*/ 44847 w 269077"/>
                  <a:gd name="connsiteY269" fmla="*/ 0 h 677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</a:cxnLst>
                <a:rect l="l" t="t" r="r" b="b"/>
                <a:pathLst>
                  <a:path w="269077" h="677391">
                    <a:moveTo>
                      <a:pt x="147140" y="177466"/>
                    </a:moveTo>
                    <a:lnTo>
                      <a:pt x="146522" y="177635"/>
                    </a:lnTo>
                    <a:lnTo>
                      <a:pt x="145737" y="177915"/>
                    </a:lnTo>
                    <a:lnTo>
                      <a:pt x="133670" y="183640"/>
                    </a:lnTo>
                    <a:lnTo>
                      <a:pt x="121324" y="179038"/>
                    </a:lnTo>
                    <a:lnTo>
                      <a:pt x="120594" y="178757"/>
                    </a:lnTo>
                    <a:lnTo>
                      <a:pt x="119752" y="178645"/>
                    </a:lnTo>
                    <a:lnTo>
                      <a:pt x="119079" y="178645"/>
                    </a:lnTo>
                    <a:lnTo>
                      <a:pt x="118237" y="178757"/>
                    </a:lnTo>
                    <a:lnTo>
                      <a:pt x="117451" y="179038"/>
                    </a:lnTo>
                    <a:lnTo>
                      <a:pt x="116778" y="179374"/>
                    </a:lnTo>
                    <a:lnTo>
                      <a:pt x="116160" y="179711"/>
                    </a:lnTo>
                    <a:lnTo>
                      <a:pt x="115543" y="180385"/>
                    </a:lnTo>
                    <a:lnTo>
                      <a:pt x="106564" y="190038"/>
                    </a:lnTo>
                    <a:lnTo>
                      <a:pt x="93319" y="190487"/>
                    </a:lnTo>
                    <a:lnTo>
                      <a:pt x="92365" y="190599"/>
                    </a:lnTo>
                    <a:lnTo>
                      <a:pt x="91747" y="190767"/>
                    </a:lnTo>
                    <a:lnTo>
                      <a:pt x="91018" y="191048"/>
                    </a:lnTo>
                    <a:lnTo>
                      <a:pt x="90288" y="191553"/>
                    </a:lnTo>
                    <a:lnTo>
                      <a:pt x="90401" y="191553"/>
                    </a:lnTo>
                    <a:lnTo>
                      <a:pt x="89783" y="192002"/>
                    </a:lnTo>
                    <a:lnTo>
                      <a:pt x="89166" y="192563"/>
                    </a:lnTo>
                    <a:lnTo>
                      <a:pt x="88885" y="193180"/>
                    </a:lnTo>
                    <a:lnTo>
                      <a:pt x="88492" y="193910"/>
                    </a:lnTo>
                    <a:lnTo>
                      <a:pt x="84003" y="206425"/>
                    </a:lnTo>
                    <a:lnTo>
                      <a:pt x="71880" y="211925"/>
                    </a:lnTo>
                    <a:lnTo>
                      <a:pt x="71151" y="212262"/>
                    </a:lnTo>
                    <a:lnTo>
                      <a:pt x="70590" y="212711"/>
                    </a:lnTo>
                    <a:lnTo>
                      <a:pt x="70084" y="213272"/>
                    </a:lnTo>
                    <a:lnTo>
                      <a:pt x="69636" y="213889"/>
                    </a:lnTo>
                    <a:lnTo>
                      <a:pt x="69187" y="214619"/>
                    </a:lnTo>
                    <a:lnTo>
                      <a:pt x="68906" y="215348"/>
                    </a:lnTo>
                    <a:lnTo>
                      <a:pt x="68794" y="216078"/>
                    </a:lnTo>
                    <a:lnTo>
                      <a:pt x="68738" y="216808"/>
                    </a:lnTo>
                    <a:lnTo>
                      <a:pt x="69355" y="229996"/>
                    </a:lnTo>
                    <a:lnTo>
                      <a:pt x="60375" y="239649"/>
                    </a:lnTo>
                    <a:lnTo>
                      <a:pt x="59870" y="240210"/>
                    </a:lnTo>
                    <a:lnTo>
                      <a:pt x="59421" y="241052"/>
                    </a:lnTo>
                    <a:lnTo>
                      <a:pt x="59141" y="241670"/>
                    </a:lnTo>
                    <a:lnTo>
                      <a:pt x="58972" y="242399"/>
                    </a:lnTo>
                    <a:lnTo>
                      <a:pt x="58860" y="243185"/>
                    </a:lnTo>
                    <a:lnTo>
                      <a:pt x="58972" y="243914"/>
                    </a:lnTo>
                    <a:lnTo>
                      <a:pt x="59028" y="244756"/>
                    </a:lnTo>
                    <a:lnTo>
                      <a:pt x="59421" y="245430"/>
                    </a:lnTo>
                    <a:lnTo>
                      <a:pt x="65034" y="257496"/>
                    </a:lnTo>
                    <a:lnTo>
                      <a:pt x="60375" y="269787"/>
                    </a:lnTo>
                    <a:lnTo>
                      <a:pt x="60151" y="270572"/>
                    </a:lnTo>
                    <a:lnTo>
                      <a:pt x="60039" y="271414"/>
                    </a:lnTo>
                    <a:lnTo>
                      <a:pt x="60039" y="272144"/>
                    </a:lnTo>
                    <a:lnTo>
                      <a:pt x="60207" y="272817"/>
                    </a:lnTo>
                    <a:lnTo>
                      <a:pt x="60488" y="273659"/>
                    </a:lnTo>
                    <a:lnTo>
                      <a:pt x="60768" y="274389"/>
                    </a:lnTo>
                    <a:lnTo>
                      <a:pt x="61217" y="274950"/>
                    </a:lnTo>
                    <a:lnTo>
                      <a:pt x="61666" y="275567"/>
                    </a:lnTo>
                    <a:lnTo>
                      <a:pt x="71488" y="284434"/>
                    </a:lnTo>
                    <a:lnTo>
                      <a:pt x="71993" y="297679"/>
                    </a:lnTo>
                    <a:lnTo>
                      <a:pt x="72049" y="298521"/>
                    </a:lnTo>
                    <a:lnTo>
                      <a:pt x="72217" y="299138"/>
                    </a:lnTo>
                    <a:lnTo>
                      <a:pt x="72610" y="299868"/>
                    </a:lnTo>
                    <a:lnTo>
                      <a:pt x="72947" y="300598"/>
                    </a:lnTo>
                    <a:lnTo>
                      <a:pt x="73508" y="301159"/>
                    </a:lnTo>
                    <a:lnTo>
                      <a:pt x="74125" y="301664"/>
                    </a:lnTo>
                    <a:lnTo>
                      <a:pt x="74743" y="302057"/>
                    </a:lnTo>
                    <a:lnTo>
                      <a:pt x="75416" y="302393"/>
                    </a:lnTo>
                    <a:lnTo>
                      <a:pt x="87875" y="306995"/>
                    </a:lnTo>
                    <a:lnTo>
                      <a:pt x="93487" y="318837"/>
                    </a:lnTo>
                    <a:lnTo>
                      <a:pt x="93824" y="319567"/>
                    </a:lnTo>
                    <a:lnTo>
                      <a:pt x="94273" y="320240"/>
                    </a:lnTo>
                    <a:lnTo>
                      <a:pt x="94834" y="320857"/>
                    </a:lnTo>
                    <a:lnTo>
                      <a:pt x="95452" y="321194"/>
                    </a:lnTo>
                    <a:lnTo>
                      <a:pt x="96181" y="321587"/>
                    </a:lnTo>
                    <a:lnTo>
                      <a:pt x="96911" y="321868"/>
                    </a:lnTo>
                    <a:lnTo>
                      <a:pt x="97640" y="321924"/>
                    </a:lnTo>
                    <a:lnTo>
                      <a:pt x="98426" y="321924"/>
                    </a:lnTo>
                    <a:lnTo>
                      <a:pt x="111671" y="321363"/>
                    </a:lnTo>
                    <a:lnTo>
                      <a:pt x="121492" y="330454"/>
                    </a:lnTo>
                    <a:lnTo>
                      <a:pt x="122053" y="330959"/>
                    </a:lnTo>
                    <a:lnTo>
                      <a:pt x="122839" y="331352"/>
                    </a:lnTo>
                    <a:lnTo>
                      <a:pt x="123512" y="331521"/>
                    </a:lnTo>
                    <a:lnTo>
                      <a:pt x="124186" y="331801"/>
                    </a:lnTo>
                    <a:lnTo>
                      <a:pt x="125028" y="331801"/>
                    </a:lnTo>
                    <a:lnTo>
                      <a:pt x="125813" y="331801"/>
                    </a:lnTo>
                    <a:lnTo>
                      <a:pt x="126543" y="331577"/>
                    </a:lnTo>
                    <a:lnTo>
                      <a:pt x="127273" y="331352"/>
                    </a:lnTo>
                    <a:lnTo>
                      <a:pt x="139395" y="325740"/>
                    </a:lnTo>
                    <a:lnTo>
                      <a:pt x="151798" y="330454"/>
                    </a:lnTo>
                    <a:lnTo>
                      <a:pt x="152584" y="330623"/>
                    </a:lnTo>
                    <a:lnTo>
                      <a:pt x="153425" y="330679"/>
                    </a:lnTo>
                    <a:lnTo>
                      <a:pt x="154043" y="330679"/>
                    </a:lnTo>
                    <a:lnTo>
                      <a:pt x="154828" y="330510"/>
                    </a:lnTo>
                    <a:lnTo>
                      <a:pt x="155670" y="330342"/>
                    </a:lnTo>
                    <a:lnTo>
                      <a:pt x="156288" y="330061"/>
                    </a:lnTo>
                    <a:lnTo>
                      <a:pt x="156905" y="329500"/>
                    </a:lnTo>
                    <a:lnTo>
                      <a:pt x="157466" y="328995"/>
                    </a:lnTo>
                    <a:lnTo>
                      <a:pt x="166502" y="319230"/>
                    </a:lnTo>
                    <a:lnTo>
                      <a:pt x="179803" y="318781"/>
                    </a:lnTo>
                    <a:lnTo>
                      <a:pt x="180588" y="318781"/>
                    </a:lnTo>
                    <a:lnTo>
                      <a:pt x="181262" y="318613"/>
                    </a:lnTo>
                    <a:lnTo>
                      <a:pt x="182047" y="318220"/>
                    </a:lnTo>
                    <a:lnTo>
                      <a:pt x="182665" y="317771"/>
                    </a:lnTo>
                    <a:lnTo>
                      <a:pt x="183226" y="317322"/>
                    </a:lnTo>
                    <a:lnTo>
                      <a:pt x="183787" y="316761"/>
                    </a:lnTo>
                    <a:lnTo>
                      <a:pt x="184236" y="316031"/>
                    </a:lnTo>
                    <a:lnTo>
                      <a:pt x="184517" y="315414"/>
                    </a:lnTo>
                    <a:lnTo>
                      <a:pt x="189119" y="302955"/>
                    </a:lnTo>
                    <a:lnTo>
                      <a:pt x="201241" y="297511"/>
                    </a:lnTo>
                    <a:lnTo>
                      <a:pt x="201915" y="297174"/>
                    </a:lnTo>
                    <a:lnTo>
                      <a:pt x="202588" y="296613"/>
                    </a:lnTo>
                    <a:lnTo>
                      <a:pt x="203037" y="296052"/>
                    </a:lnTo>
                    <a:lnTo>
                      <a:pt x="203486" y="295547"/>
                    </a:lnTo>
                    <a:lnTo>
                      <a:pt x="203542" y="295547"/>
                    </a:lnTo>
                    <a:lnTo>
                      <a:pt x="203823" y="294705"/>
                    </a:lnTo>
                    <a:lnTo>
                      <a:pt x="204103" y="294087"/>
                    </a:lnTo>
                    <a:lnTo>
                      <a:pt x="204216" y="293302"/>
                    </a:lnTo>
                    <a:lnTo>
                      <a:pt x="204272" y="292572"/>
                    </a:lnTo>
                    <a:lnTo>
                      <a:pt x="203654" y="279271"/>
                    </a:lnTo>
                    <a:lnTo>
                      <a:pt x="212802" y="269618"/>
                    </a:lnTo>
                    <a:lnTo>
                      <a:pt x="213251" y="269057"/>
                    </a:lnTo>
                    <a:lnTo>
                      <a:pt x="213700" y="268440"/>
                    </a:lnTo>
                    <a:lnTo>
                      <a:pt x="213869" y="267710"/>
                    </a:lnTo>
                    <a:lnTo>
                      <a:pt x="214037" y="266868"/>
                    </a:lnTo>
                    <a:lnTo>
                      <a:pt x="214149" y="266083"/>
                    </a:lnTo>
                    <a:lnTo>
                      <a:pt x="214037" y="265353"/>
                    </a:lnTo>
                    <a:lnTo>
                      <a:pt x="213869" y="264623"/>
                    </a:lnTo>
                    <a:lnTo>
                      <a:pt x="213700" y="263782"/>
                    </a:lnTo>
                    <a:lnTo>
                      <a:pt x="208200" y="251884"/>
                    </a:lnTo>
                    <a:lnTo>
                      <a:pt x="212802" y="239481"/>
                    </a:lnTo>
                    <a:lnTo>
                      <a:pt x="212971" y="238751"/>
                    </a:lnTo>
                    <a:lnTo>
                      <a:pt x="213083" y="238022"/>
                    </a:lnTo>
                    <a:lnTo>
                      <a:pt x="213083" y="237124"/>
                    </a:lnTo>
                    <a:lnTo>
                      <a:pt x="212858" y="236394"/>
                    </a:lnTo>
                    <a:lnTo>
                      <a:pt x="212690" y="235665"/>
                    </a:lnTo>
                    <a:lnTo>
                      <a:pt x="212353" y="234991"/>
                    </a:lnTo>
                    <a:lnTo>
                      <a:pt x="211904" y="234430"/>
                    </a:lnTo>
                    <a:lnTo>
                      <a:pt x="211455" y="233813"/>
                    </a:lnTo>
                    <a:lnTo>
                      <a:pt x="201466" y="224945"/>
                    </a:lnTo>
                    <a:lnTo>
                      <a:pt x="201129" y="211757"/>
                    </a:lnTo>
                    <a:lnTo>
                      <a:pt x="201017" y="210915"/>
                    </a:lnTo>
                    <a:lnTo>
                      <a:pt x="200736" y="210129"/>
                    </a:lnTo>
                    <a:lnTo>
                      <a:pt x="200512" y="209456"/>
                    </a:lnTo>
                    <a:lnTo>
                      <a:pt x="200119" y="208838"/>
                    </a:lnTo>
                    <a:lnTo>
                      <a:pt x="199614" y="208221"/>
                    </a:lnTo>
                    <a:lnTo>
                      <a:pt x="199052" y="207660"/>
                    </a:lnTo>
                    <a:lnTo>
                      <a:pt x="198435" y="207323"/>
                    </a:lnTo>
                    <a:lnTo>
                      <a:pt x="197705" y="206930"/>
                    </a:lnTo>
                    <a:lnTo>
                      <a:pt x="197593" y="206930"/>
                    </a:lnTo>
                    <a:lnTo>
                      <a:pt x="185190" y="202440"/>
                    </a:lnTo>
                    <a:lnTo>
                      <a:pt x="179634" y="190318"/>
                    </a:lnTo>
                    <a:lnTo>
                      <a:pt x="179241" y="189701"/>
                    </a:lnTo>
                    <a:lnTo>
                      <a:pt x="178792" y="189027"/>
                    </a:lnTo>
                    <a:lnTo>
                      <a:pt x="178175" y="188578"/>
                    </a:lnTo>
                    <a:lnTo>
                      <a:pt x="177558" y="188073"/>
                    </a:lnTo>
                    <a:lnTo>
                      <a:pt x="177558" y="187961"/>
                    </a:lnTo>
                    <a:lnTo>
                      <a:pt x="176828" y="187680"/>
                    </a:lnTo>
                    <a:lnTo>
                      <a:pt x="176155" y="187512"/>
                    </a:lnTo>
                    <a:lnTo>
                      <a:pt x="175369" y="187344"/>
                    </a:lnTo>
                    <a:lnTo>
                      <a:pt x="174527" y="187344"/>
                    </a:lnTo>
                    <a:lnTo>
                      <a:pt x="161282" y="187849"/>
                    </a:lnTo>
                    <a:lnTo>
                      <a:pt x="151517" y="178925"/>
                    </a:lnTo>
                    <a:lnTo>
                      <a:pt x="150956" y="178364"/>
                    </a:lnTo>
                    <a:lnTo>
                      <a:pt x="150226" y="178027"/>
                    </a:lnTo>
                    <a:lnTo>
                      <a:pt x="149609" y="177635"/>
                    </a:lnTo>
                    <a:lnTo>
                      <a:pt x="148879" y="177466"/>
                    </a:lnTo>
                    <a:lnTo>
                      <a:pt x="147982" y="177466"/>
                    </a:lnTo>
                    <a:close/>
                    <a:moveTo>
                      <a:pt x="176577" y="81430"/>
                    </a:moveTo>
                    <a:cubicBezTo>
                      <a:pt x="179182" y="81430"/>
                      <a:pt x="181217" y="82287"/>
                      <a:pt x="182682" y="84002"/>
                    </a:cubicBezTo>
                    <a:cubicBezTo>
                      <a:pt x="184147" y="85717"/>
                      <a:pt x="184890" y="88115"/>
                      <a:pt x="184912" y="91197"/>
                    </a:cubicBezTo>
                    <a:lnTo>
                      <a:pt x="166908" y="91197"/>
                    </a:lnTo>
                    <a:cubicBezTo>
                      <a:pt x="167321" y="88289"/>
                      <a:pt x="168406" y="85934"/>
                      <a:pt x="170164" y="84132"/>
                    </a:cubicBezTo>
                    <a:cubicBezTo>
                      <a:pt x="171922" y="82331"/>
                      <a:pt x="174060" y="81430"/>
                      <a:pt x="176577" y="81430"/>
                    </a:cubicBezTo>
                    <a:close/>
                    <a:moveTo>
                      <a:pt x="119427" y="81430"/>
                    </a:moveTo>
                    <a:cubicBezTo>
                      <a:pt x="122032" y="81430"/>
                      <a:pt x="124067" y="82287"/>
                      <a:pt x="125532" y="84002"/>
                    </a:cubicBezTo>
                    <a:cubicBezTo>
                      <a:pt x="126997" y="85717"/>
                      <a:pt x="127740" y="88115"/>
                      <a:pt x="127762" y="91197"/>
                    </a:cubicBezTo>
                    <a:lnTo>
                      <a:pt x="109758" y="91197"/>
                    </a:lnTo>
                    <a:cubicBezTo>
                      <a:pt x="110171" y="88289"/>
                      <a:pt x="111256" y="85934"/>
                      <a:pt x="113014" y="84132"/>
                    </a:cubicBezTo>
                    <a:cubicBezTo>
                      <a:pt x="114772" y="82331"/>
                      <a:pt x="116910" y="81430"/>
                      <a:pt x="119427" y="81430"/>
                    </a:cubicBezTo>
                    <a:close/>
                    <a:moveTo>
                      <a:pt x="215882" y="77133"/>
                    </a:moveTo>
                    <a:cubicBezTo>
                      <a:pt x="213950" y="77133"/>
                      <a:pt x="212203" y="77789"/>
                      <a:pt x="210640" y="79102"/>
                    </a:cubicBezTo>
                    <a:cubicBezTo>
                      <a:pt x="209078" y="80415"/>
                      <a:pt x="207917" y="82244"/>
                      <a:pt x="207157" y="84588"/>
                    </a:cubicBezTo>
                    <a:lnTo>
                      <a:pt x="207027" y="84588"/>
                    </a:lnTo>
                    <a:lnTo>
                      <a:pt x="207027" y="77719"/>
                    </a:lnTo>
                    <a:lnTo>
                      <a:pt x="201687" y="77719"/>
                    </a:lnTo>
                    <a:lnTo>
                      <a:pt x="201687" y="111056"/>
                    </a:lnTo>
                    <a:lnTo>
                      <a:pt x="207027" y="111056"/>
                    </a:lnTo>
                    <a:lnTo>
                      <a:pt x="207027" y="94062"/>
                    </a:lnTo>
                    <a:cubicBezTo>
                      <a:pt x="207027" y="90351"/>
                      <a:pt x="207792" y="87420"/>
                      <a:pt x="209322" y="85272"/>
                    </a:cubicBezTo>
                    <a:cubicBezTo>
                      <a:pt x="210852" y="83123"/>
                      <a:pt x="212757" y="82049"/>
                      <a:pt x="215035" y="82049"/>
                    </a:cubicBezTo>
                    <a:cubicBezTo>
                      <a:pt x="216794" y="82049"/>
                      <a:pt x="218139" y="82407"/>
                      <a:pt x="219072" y="83123"/>
                    </a:cubicBezTo>
                    <a:lnTo>
                      <a:pt x="219072" y="77589"/>
                    </a:lnTo>
                    <a:cubicBezTo>
                      <a:pt x="218334" y="77285"/>
                      <a:pt x="217271" y="77133"/>
                      <a:pt x="215882" y="77133"/>
                    </a:cubicBezTo>
                    <a:close/>
                    <a:moveTo>
                      <a:pt x="176675" y="76937"/>
                    </a:moveTo>
                    <a:cubicBezTo>
                      <a:pt x="172313" y="76937"/>
                      <a:pt x="168661" y="78571"/>
                      <a:pt x="165720" y="81837"/>
                    </a:cubicBezTo>
                    <a:cubicBezTo>
                      <a:pt x="162779" y="85104"/>
                      <a:pt x="161309" y="89330"/>
                      <a:pt x="161309" y="94518"/>
                    </a:cubicBezTo>
                    <a:cubicBezTo>
                      <a:pt x="161309" y="100009"/>
                      <a:pt x="162654" y="104268"/>
                      <a:pt x="165345" y="107296"/>
                    </a:cubicBezTo>
                    <a:cubicBezTo>
                      <a:pt x="168037" y="110324"/>
                      <a:pt x="171737" y="111838"/>
                      <a:pt x="176447" y="111838"/>
                    </a:cubicBezTo>
                    <a:cubicBezTo>
                      <a:pt x="181265" y="111838"/>
                      <a:pt x="185140" y="110774"/>
                      <a:pt x="188070" y="108647"/>
                    </a:cubicBezTo>
                    <a:lnTo>
                      <a:pt x="188070" y="103633"/>
                    </a:lnTo>
                    <a:cubicBezTo>
                      <a:pt x="184923" y="106108"/>
                      <a:pt x="181472" y="107345"/>
                      <a:pt x="177717" y="107345"/>
                    </a:cubicBezTo>
                    <a:cubicBezTo>
                      <a:pt x="174374" y="107345"/>
                      <a:pt x="171748" y="106336"/>
                      <a:pt x="169838" y="104317"/>
                    </a:cubicBezTo>
                    <a:cubicBezTo>
                      <a:pt x="167928" y="102299"/>
                      <a:pt x="166930" y="99434"/>
                      <a:pt x="166843" y="95722"/>
                    </a:cubicBezTo>
                    <a:lnTo>
                      <a:pt x="190381" y="95722"/>
                    </a:lnTo>
                    <a:lnTo>
                      <a:pt x="190381" y="92922"/>
                    </a:lnTo>
                    <a:cubicBezTo>
                      <a:pt x="190381" y="87909"/>
                      <a:pt x="189187" y="83991"/>
                      <a:pt x="186800" y="81170"/>
                    </a:cubicBezTo>
                    <a:cubicBezTo>
                      <a:pt x="184413" y="78348"/>
                      <a:pt x="181038" y="76937"/>
                      <a:pt x="176675" y="76937"/>
                    </a:cubicBezTo>
                    <a:close/>
                    <a:moveTo>
                      <a:pt x="119525" y="76937"/>
                    </a:moveTo>
                    <a:cubicBezTo>
                      <a:pt x="115162" y="76937"/>
                      <a:pt x="111511" y="78571"/>
                      <a:pt x="108570" y="81837"/>
                    </a:cubicBezTo>
                    <a:cubicBezTo>
                      <a:pt x="105629" y="85104"/>
                      <a:pt x="104159" y="89330"/>
                      <a:pt x="104159" y="94518"/>
                    </a:cubicBezTo>
                    <a:cubicBezTo>
                      <a:pt x="104159" y="100009"/>
                      <a:pt x="105504" y="104268"/>
                      <a:pt x="108195" y="107296"/>
                    </a:cubicBezTo>
                    <a:cubicBezTo>
                      <a:pt x="110887" y="110324"/>
                      <a:pt x="114587" y="111838"/>
                      <a:pt x="119297" y="111838"/>
                    </a:cubicBezTo>
                    <a:cubicBezTo>
                      <a:pt x="124115" y="111838"/>
                      <a:pt x="127990" y="110774"/>
                      <a:pt x="130920" y="108647"/>
                    </a:cubicBezTo>
                    <a:lnTo>
                      <a:pt x="130920" y="103633"/>
                    </a:lnTo>
                    <a:cubicBezTo>
                      <a:pt x="127773" y="106108"/>
                      <a:pt x="124322" y="107345"/>
                      <a:pt x="120567" y="107345"/>
                    </a:cubicBezTo>
                    <a:cubicBezTo>
                      <a:pt x="117224" y="107345"/>
                      <a:pt x="114598" y="106336"/>
                      <a:pt x="112688" y="104317"/>
                    </a:cubicBezTo>
                    <a:cubicBezTo>
                      <a:pt x="110778" y="102299"/>
                      <a:pt x="109780" y="99434"/>
                      <a:pt x="109693" y="95722"/>
                    </a:cubicBezTo>
                    <a:lnTo>
                      <a:pt x="133231" y="95722"/>
                    </a:lnTo>
                    <a:lnTo>
                      <a:pt x="133231" y="92922"/>
                    </a:lnTo>
                    <a:cubicBezTo>
                      <a:pt x="133231" y="87909"/>
                      <a:pt x="132037" y="83991"/>
                      <a:pt x="129650" y="81170"/>
                    </a:cubicBezTo>
                    <a:cubicBezTo>
                      <a:pt x="127263" y="78348"/>
                      <a:pt x="123888" y="76937"/>
                      <a:pt x="119525" y="76937"/>
                    </a:cubicBezTo>
                    <a:close/>
                    <a:moveTo>
                      <a:pt x="151602" y="67854"/>
                    </a:moveTo>
                    <a:lnTo>
                      <a:pt x="146263" y="69580"/>
                    </a:lnTo>
                    <a:lnTo>
                      <a:pt x="146263" y="77719"/>
                    </a:lnTo>
                    <a:lnTo>
                      <a:pt x="140533" y="77719"/>
                    </a:lnTo>
                    <a:lnTo>
                      <a:pt x="140533" y="82277"/>
                    </a:lnTo>
                    <a:lnTo>
                      <a:pt x="146263" y="82277"/>
                    </a:lnTo>
                    <a:lnTo>
                      <a:pt x="146263" y="102006"/>
                    </a:lnTo>
                    <a:cubicBezTo>
                      <a:pt x="146263" y="108517"/>
                      <a:pt x="149182" y="111772"/>
                      <a:pt x="155021" y="111772"/>
                    </a:cubicBezTo>
                    <a:cubicBezTo>
                      <a:pt x="157082" y="111772"/>
                      <a:pt x="158743" y="111425"/>
                      <a:pt x="160002" y="110731"/>
                    </a:cubicBezTo>
                    <a:lnTo>
                      <a:pt x="160002" y="106173"/>
                    </a:lnTo>
                    <a:cubicBezTo>
                      <a:pt x="159025" y="106911"/>
                      <a:pt x="157864" y="107280"/>
                      <a:pt x="156518" y="107280"/>
                    </a:cubicBezTo>
                    <a:cubicBezTo>
                      <a:pt x="154760" y="107280"/>
                      <a:pt x="153501" y="106802"/>
                      <a:pt x="152742" y="105847"/>
                    </a:cubicBezTo>
                    <a:cubicBezTo>
                      <a:pt x="151982" y="104892"/>
                      <a:pt x="151602" y="103297"/>
                      <a:pt x="151602" y="101062"/>
                    </a:cubicBezTo>
                    <a:lnTo>
                      <a:pt x="151602" y="82277"/>
                    </a:lnTo>
                    <a:lnTo>
                      <a:pt x="160002" y="82277"/>
                    </a:lnTo>
                    <a:lnTo>
                      <a:pt x="160002" y="77719"/>
                    </a:lnTo>
                    <a:lnTo>
                      <a:pt x="151602" y="77719"/>
                    </a:lnTo>
                    <a:close/>
                    <a:moveTo>
                      <a:pt x="50004" y="64371"/>
                    </a:moveTo>
                    <a:lnTo>
                      <a:pt x="50004" y="111056"/>
                    </a:lnTo>
                    <a:lnTo>
                      <a:pt x="55278" y="111056"/>
                    </a:lnTo>
                    <a:lnTo>
                      <a:pt x="55278" y="79802"/>
                    </a:lnTo>
                    <a:cubicBezTo>
                      <a:pt x="55278" y="75570"/>
                      <a:pt x="55191" y="72521"/>
                      <a:pt x="55017" y="70654"/>
                    </a:cubicBezTo>
                    <a:lnTo>
                      <a:pt x="55148" y="70654"/>
                    </a:lnTo>
                    <a:cubicBezTo>
                      <a:pt x="55625" y="72803"/>
                      <a:pt x="56092" y="74398"/>
                      <a:pt x="56547" y="75440"/>
                    </a:cubicBezTo>
                    <a:lnTo>
                      <a:pt x="72467" y="111056"/>
                    </a:lnTo>
                    <a:lnTo>
                      <a:pt x="75137" y="111056"/>
                    </a:lnTo>
                    <a:lnTo>
                      <a:pt x="91090" y="75179"/>
                    </a:lnTo>
                    <a:cubicBezTo>
                      <a:pt x="91502" y="74268"/>
                      <a:pt x="91969" y="72759"/>
                      <a:pt x="92489" y="70654"/>
                    </a:cubicBezTo>
                    <a:lnTo>
                      <a:pt x="92620" y="70654"/>
                    </a:lnTo>
                    <a:cubicBezTo>
                      <a:pt x="92316" y="74235"/>
                      <a:pt x="92164" y="77263"/>
                      <a:pt x="92164" y="79737"/>
                    </a:cubicBezTo>
                    <a:lnTo>
                      <a:pt x="92164" y="111056"/>
                    </a:lnTo>
                    <a:lnTo>
                      <a:pt x="97601" y="111056"/>
                    </a:lnTo>
                    <a:lnTo>
                      <a:pt x="97601" y="64371"/>
                    </a:lnTo>
                    <a:lnTo>
                      <a:pt x="90764" y="64371"/>
                    </a:lnTo>
                    <a:lnTo>
                      <a:pt x="76146" y="96797"/>
                    </a:lnTo>
                    <a:cubicBezTo>
                      <a:pt x="75582" y="98055"/>
                      <a:pt x="74833" y="99965"/>
                      <a:pt x="73900" y="102527"/>
                    </a:cubicBezTo>
                    <a:lnTo>
                      <a:pt x="73705" y="102527"/>
                    </a:lnTo>
                    <a:cubicBezTo>
                      <a:pt x="73379" y="101289"/>
                      <a:pt x="72663" y="99423"/>
                      <a:pt x="71556" y="96927"/>
                    </a:cubicBezTo>
                    <a:lnTo>
                      <a:pt x="57231" y="64371"/>
                    </a:lnTo>
                    <a:close/>
                    <a:moveTo>
                      <a:pt x="44847" y="0"/>
                    </a:moveTo>
                    <a:lnTo>
                      <a:pt x="224230" y="0"/>
                    </a:lnTo>
                    <a:cubicBezTo>
                      <a:pt x="248998" y="0"/>
                      <a:pt x="269077" y="20079"/>
                      <a:pt x="269077" y="44847"/>
                    </a:cubicBezTo>
                    <a:lnTo>
                      <a:pt x="269077" y="328724"/>
                    </a:lnTo>
                    <a:cubicBezTo>
                      <a:pt x="269077" y="353492"/>
                      <a:pt x="248998" y="373571"/>
                      <a:pt x="224230" y="373571"/>
                    </a:cubicBezTo>
                    <a:lnTo>
                      <a:pt x="189016" y="373571"/>
                    </a:lnTo>
                    <a:lnTo>
                      <a:pt x="189016" y="677391"/>
                    </a:lnTo>
                    <a:lnTo>
                      <a:pt x="96146" y="677391"/>
                    </a:lnTo>
                    <a:lnTo>
                      <a:pt x="96146" y="373571"/>
                    </a:lnTo>
                    <a:lnTo>
                      <a:pt x="44847" y="373571"/>
                    </a:lnTo>
                    <a:cubicBezTo>
                      <a:pt x="20079" y="373571"/>
                      <a:pt x="0" y="353492"/>
                      <a:pt x="0" y="328724"/>
                    </a:cubicBezTo>
                    <a:lnTo>
                      <a:pt x="0" y="44847"/>
                    </a:lnTo>
                    <a:cubicBezTo>
                      <a:pt x="0" y="20079"/>
                      <a:pt x="20079" y="0"/>
                      <a:pt x="44847" y="0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9630" tIns="44814" rIns="44814" bIns="8963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591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175" spc="-4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endParaRPr>
              </a:p>
            </p:txBody>
          </p:sp>
        </p:grpSp>
      </p:grpSp>
      <p:grpSp>
        <p:nvGrpSpPr>
          <p:cNvPr id="313" name="Buildings">
            <a:extLst>
              <a:ext uri="{FF2B5EF4-FFF2-40B4-BE49-F238E27FC236}">
                <a16:creationId xmlns:a16="http://schemas.microsoft.com/office/drawing/2014/main" id="{65C3A5B4-2BFD-4084-98E2-A3A4283B6EA4}"/>
              </a:ext>
            </a:extLst>
          </p:cNvPr>
          <p:cNvGrpSpPr/>
          <p:nvPr/>
        </p:nvGrpSpPr>
        <p:grpSpPr>
          <a:xfrm>
            <a:off x="8488126" y="4947336"/>
            <a:ext cx="601375" cy="421543"/>
            <a:chOff x="10958500" y="2961475"/>
            <a:chExt cx="968599" cy="612811"/>
          </a:xfrm>
        </p:grpSpPr>
        <p:sp>
          <p:nvSpPr>
            <p:cNvPr id="314" name="Freeform 352">
              <a:extLst>
                <a:ext uri="{FF2B5EF4-FFF2-40B4-BE49-F238E27FC236}">
                  <a16:creationId xmlns:a16="http://schemas.microsoft.com/office/drawing/2014/main" id="{1B5FE716-5287-4BFE-887F-42D0A441018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248716" y="2961475"/>
              <a:ext cx="447798" cy="396000"/>
            </a:xfrm>
            <a:custGeom>
              <a:avLst/>
              <a:gdLst>
                <a:gd name="T0" fmla="*/ 1263 w 1874"/>
                <a:gd name="T1" fmla="*/ 1435 h 1657"/>
                <a:gd name="T2" fmla="*/ 1264 w 1874"/>
                <a:gd name="T3" fmla="*/ 1426 h 1657"/>
                <a:gd name="T4" fmla="*/ 1271 w 1874"/>
                <a:gd name="T5" fmla="*/ 1409 h 1657"/>
                <a:gd name="T6" fmla="*/ 1284 w 1874"/>
                <a:gd name="T7" fmla="*/ 1396 h 1657"/>
                <a:gd name="T8" fmla="*/ 1301 w 1874"/>
                <a:gd name="T9" fmla="*/ 1389 h 1657"/>
                <a:gd name="T10" fmla="*/ 1492 w 1874"/>
                <a:gd name="T11" fmla="*/ 1388 h 1657"/>
                <a:gd name="T12" fmla="*/ 1501 w 1874"/>
                <a:gd name="T13" fmla="*/ 1389 h 1657"/>
                <a:gd name="T14" fmla="*/ 1518 w 1874"/>
                <a:gd name="T15" fmla="*/ 1396 h 1657"/>
                <a:gd name="T16" fmla="*/ 1531 w 1874"/>
                <a:gd name="T17" fmla="*/ 1409 h 1657"/>
                <a:gd name="T18" fmla="*/ 1538 w 1874"/>
                <a:gd name="T19" fmla="*/ 1426 h 1657"/>
                <a:gd name="T20" fmla="*/ 1539 w 1874"/>
                <a:gd name="T21" fmla="*/ 1657 h 1657"/>
                <a:gd name="T22" fmla="*/ 1873 w 1874"/>
                <a:gd name="T23" fmla="*/ 885 h 1657"/>
                <a:gd name="T24" fmla="*/ 930 w 1874"/>
                <a:gd name="T25" fmla="*/ 0 h 1657"/>
                <a:gd name="T26" fmla="*/ 0 w 1874"/>
                <a:gd name="T27" fmla="*/ 552 h 1657"/>
                <a:gd name="T28" fmla="*/ 1263 w 1874"/>
                <a:gd name="T29" fmla="*/ 1657 h 1657"/>
                <a:gd name="T30" fmla="*/ 1707 w 1874"/>
                <a:gd name="T31" fmla="*/ 220 h 1657"/>
                <a:gd name="T32" fmla="*/ 1472 w 1874"/>
                <a:gd name="T33" fmla="*/ 372 h 1657"/>
                <a:gd name="T34" fmla="*/ 1472 w 1874"/>
                <a:gd name="T35" fmla="*/ 490 h 1657"/>
                <a:gd name="T36" fmla="*/ 1707 w 1874"/>
                <a:gd name="T37" fmla="*/ 643 h 1657"/>
                <a:gd name="T38" fmla="*/ 1472 w 1874"/>
                <a:gd name="T39" fmla="*/ 490 h 1657"/>
                <a:gd name="T40" fmla="*/ 1707 w 1874"/>
                <a:gd name="T41" fmla="*/ 760 h 1657"/>
                <a:gd name="T42" fmla="*/ 1472 w 1874"/>
                <a:gd name="T43" fmla="*/ 914 h 1657"/>
                <a:gd name="T44" fmla="*/ 1472 w 1874"/>
                <a:gd name="T45" fmla="*/ 1031 h 1657"/>
                <a:gd name="T46" fmla="*/ 1707 w 1874"/>
                <a:gd name="T47" fmla="*/ 1185 h 1657"/>
                <a:gd name="T48" fmla="*/ 1472 w 1874"/>
                <a:gd name="T49" fmla="*/ 1031 h 1657"/>
                <a:gd name="T50" fmla="*/ 1331 w 1874"/>
                <a:gd name="T51" fmla="*/ 220 h 1657"/>
                <a:gd name="T52" fmla="*/ 1096 w 1874"/>
                <a:gd name="T53" fmla="*/ 372 h 1657"/>
                <a:gd name="T54" fmla="*/ 1096 w 1874"/>
                <a:gd name="T55" fmla="*/ 490 h 1657"/>
                <a:gd name="T56" fmla="*/ 1331 w 1874"/>
                <a:gd name="T57" fmla="*/ 643 h 1657"/>
                <a:gd name="T58" fmla="*/ 1096 w 1874"/>
                <a:gd name="T59" fmla="*/ 490 h 1657"/>
                <a:gd name="T60" fmla="*/ 1331 w 1874"/>
                <a:gd name="T61" fmla="*/ 760 h 1657"/>
                <a:gd name="T62" fmla="*/ 1096 w 1874"/>
                <a:gd name="T63" fmla="*/ 914 h 1657"/>
                <a:gd name="T64" fmla="*/ 1096 w 1874"/>
                <a:gd name="T65" fmla="*/ 1031 h 1657"/>
                <a:gd name="T66" fmla="*/ 1331 w 1874"/>
                <a:gd name="T67" fmla="*/ 1185 h 1657"/>
                <a:gd name="T68" fmla="*/ 1096 w 1874"/>
                <a:gd name="T69" fmla="*/ 1031 h 1657"/>
                <a:gd name="T70" fmla="*/ 866 w 1874"/>
                <a:gd name="T71" fmla="*/ 767 h 1657"/>
                <a:gd name="T72" fmla="*/ 690 w 1874"/>
                <a:gd name="T73" fmla="*/ 932 h 1657"/>
                <a:gd name="T74" fmla="*/ 690 w 1874"/>
                <a:gd name="T75" fmla="*/ 1058 h 1657"/>
                <a:gd name="T76" fmla="*/ 866 w 1874"/>
                <a:gd name="T77" fmla="*/ 1222 h 1657"/>
                <a:gd name="T78" fmla="*/ 690 w 1874"/>
                <a:gd name="T79" fmla="*/ 1058 h 1657"/>
                <a:gd name="T80" fmla="*/ 866 w 1874"/>
                <a:gd name="T81" fmla="*/ 1348 h 1657"/>
                <a:gd name="T82" fmla="*/ 690 w 1874"/>
                <a:gd name="T83" fmla="*/ 1512 h 1657"/>
                <a:gd name="T84" fmla="*/ 405 w 1874"/>
                <a:gd name="T85" fmla="*/ 767 h 1657"/>
                <a:gd name="T86" fmla="*/ 581 w 1874"/>
                <a:gd name="T87" fmla="*/ 932 h 1657"/>
                <a:gd name="T88" fmla="*/ 405 w 1874"/>
                <a:gd name="T89" fmla="*/ 767 h 1657"/>
                <a:gd name="T90" fmla="*/ 581 w 1874"/>
                <a:gd name="T91" fmla="*/ 1058 h 1657"/>
                <a:gd name="T92" fmla="*/ 405 w 1874"/>
                <a:gd name="T93" fmla="*/ 1222 h 1657"/>
                <a:gd name="T94" fmla="*/ 405 w 1874"/>
                <a:gd name="T95" fmla="*/ 1348 h 1657"/>
                <a:gd name="T96" fmla="*/ 581 w 1874"/>
                <a:gd name="T97" fmla="*/ 1512 h 1657"/>
                <a:gd name="T98" fmla="*/ 405 w 1874"/>
                <a:gd name="T99" fmla="*/ 1348 h 1657"/>
                <a:gd name="T100" fmla="*/ 295 w 1874"/>
                <a:gd name="T101" fmla="*/ 767 h 1657"/>
                <a:gd name="T102" fmla="*/ 119 w 1874"/>
                <a:gd name="T103" fmla="*/ 932 h 1657"/>
                <a:gd name="T104" fmla="*/ 119 w 1874"/>
                <a:gd name="T105" fmla="*/ 1058 h 1657"/>
                <a:gd name="T106" fmla="*/ 295 w 1874"/>
                <a:gd name="T107" fmla="*/ 1222 h 1657"/>
                <a:gd name="T108" fmla="*/ 119 w 1874"/>
                <a:gd name="T109" fmla="*/ 1058 h 1657"/>
                <a:gd name="T110" fmla="*/ 295 w 1874"/>
                <a:gd name="T111" fmla="*/ 1512 h 1657"/>
                <a:gd name="T112" fmla="*/ 119 w 1874"/>
                <a:gd name="T113" fmla="*/ 1348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74" h="1657">
                  <a:moveTo>
                    <a:pt x="1263" y="1657"/>
                  </a:moveTo>
                  <a:lnTo>
                    <a:pt x="1263" y="1435"/>
                  </a:lnTo>
                  <a:lnTo>
                    <a:pt x="1263" y="1435"/>
                  </a:lnTo>
                  <a:lnTo>
                    <a:pt x="1264" y="1426"/>
                  </a:lnTo>
                  <a:lnTo>
                    <a:pt x="1267" y="1417"/>
                  </a:lnTo>
                  <a:lnTo>
                    <a:pt x="1271" y="1409"/>
                  </a:lnTo>
                  <a:lnTo>
                    <a:pt x="1277" y="1402"/>
                  </a:lnTo>
                  <a:lnTo>
                    <a:pt x="1284" y="1396"/>
                  </a:lnTo>
                  <a:lnTo>
                    <a:pt x="1293" y="1392"/>
                  </a:lnTo>
                  <a:lnTo>
                    <a:pt x="1301" y="1389"/>
                  </a:lnTo>
                  <a:lnTo>
                    <a:pt x="1310" y="1388"/>
                  </a:lnTo>
                  <a:lnTo>
                    <a:pt x="1492" y="1388"/>
                  </a:lnTo>
                  <a:lnTo>
                    <a:pt x="1492" y="1388"/>
                  </a:lnTo>
                  <a:lnTo>
                    <a:pt x="1501" y="1389"/>
                  </a:lnTo>
                  <a:lnTo>
                    <a:pt x="1510" y="1392"/>
                  </a:lnTo>
                  <a:lnTo>
                    <a:pt x="1518" y="1396"/>
                  </a:lnTo>
                  <a:lnTo>
                    <a:pt x="1525" y="1402"/>
                  </a:lnTo>
                  <a:lnTo>
                    <a:pt x="1531" y="1409"/>
                  </a:lnTo>
                  <a:lnTo>
                    <a:pt x="1535" y="1417"/>
                  </a:lnTo>
                  <a:lnTo>
                    <a:pt x="1538" y="1426"/>
                  </a:lnTo>
                  <a:lnTo>
                    <a:pt x="1539" y="1435"/>
                  </a:lnTo>
                  <a:lnTo>
                    <a:pt x="1539" y="1657"/>
                  </a:lnTo>
                  <a:lnTo>
                    <a:pt x="1873" y="1657"/>
                  </a:lnTo>
                  <a:lnTo>
                    <a:pt x="1873" y="885"/>
                  </a:lnTo>
                  <a:lnTo>
                    <a:pt x="1874" y="0"/>
                  </a:lnTo>
                  <a:lnTo>
                    <a:pt x="930" y="0"/>
                  </a:lnTo>
                  <a:lnTo>
                    <a:pt x="928" y="552"/>
                  </a:lnTo>
                  <a:lnTo>
                    <a:pt x="0" y="552"/>
                  </a:lnTo>
                  <a:lnTo>
                    <a:pt x="3" y="1657"/>
                  </a:lnTo>
                  <a:lnTo>
                    <a:pt x="1263" y="1657"/>
                  </a:lnTo>
                  <a:close/>
                  <a:moveTo>
                    <a:pt x="1472" y="220"/>
                  </a:moveTo>
                  <a:lnTo>
                    <a:pt x="1707" y="220"/>
                  </a:lnTo>
                  <a:lnTo>
                    <a:pt x="1707" y="372"/>
                  </a:lnTo>
                  <a:lnTo>
                    <a:pt x="1472" y="372"/>
                  </a:lnTo>
                  <a:lnTo>
                    <a:pt x="1472" y="220"/>
                  </a:lnTo>
                  <a:close/>
                  <a:moveTo>
                    <a:pt x="1472" y="490"/>
                  </a:moveTo>
                  <a:lnTo>
                    <a:pt x="1707" y="490"/>
                  </a:lnTo>
                  <a:lnTo>
                    <a:pt x="1707" y="643"/>
                  </a:lnTo>
                  <a:lnTo>
                    <a:pt x="1472" y="643"/>
                  </a:lnTo>
                  <a:lnTo>
                    <a:pt x="1472" y="490"/>
                  </a:lnTo>
                  <a:close/>
                  <a:moveTo>
                    <a:pt x="1472" y="760"/>
                  </a:moveTo>
                  <a:lnTo>
                    <a:pt x="1707" y="760"/>
                  </a:lnTo>
                  <a:lnTo>
                    <a:pt x="1707" y="914"/>
                  </a:lnTo>
                  <a:lnTo>
                    <a:pt x="1472" y="914"/>
                  </a:lnTo>
                  <a:lnTo>
                    <a:pt x="1472" y="760"/>
                  </a:lnTo>
                  <a:close/>
                  <a:moveTo>
                    <a:pt x="1472" y="1031"/>
                  </a:moveTo>
                  <a:lnTo>
                    <a:pt x="1707" y="1031"/>
                  </a:lnTo>
                  <a:lnTo>
                    <a:pt x="1707" y="1185"/>
                  </a:lnTo>
                  <a:lnTo>
                    <a:pt x="1472" y="1185"/>
                  </a:lnTo>
                  <a:lnTo>
                    <a:pt x="1472" y="1031"/>
                  </a:lnTo>
                  <a:close/>
                  <a:moveTo>
                    <a:pt x="1096" y="220"/>
                  </a:moveTo>
                  <a:lnTo>
                    <a:pt x="1331" y="220"/>
                  </a:lnTo>
                  <a:lnTo>
                    <a:pt x="1331" y="372"/>
                  </a:lnTo>
                  <a:lnTo>
                    <a:pt x="1096" y="372"/>
                  </a:lnTo>
                  <a:lnTo>
                    <a:pt x="1096" y="220"/>
                  </a:lnTo>
                  <a:close/>
                  <a:moveTo>
                    <a:pt x="1096" y="490"/>
                  </a:moveTo>
                  <a:lnTo>
                    <a:pt x="1331" y="490"/>
                  </a:lnTo>
                  <a:lnTo>
                    <a:pt x="1331" y="643"/>
                  </a:lnTo>
                  <a:lnTo>
                    <a:pt x="1096" y="643"/>
                  </a:lnTo>
                  <a:lnTo>
                    <a:pt x="1096" y="490"/>
                  </a:lnTo>
                  <a:close/>
                  <a:moveTo>
                    <a:pt x="1096" y="760"/>
                  </a:moveTo>
                  <a:lnTo>
                    <a:pt x="1331" y="760"/>
                  </a:lnTo>
                  <a:lnTo>
                    <a:pt x="1331" y="914"/>
                  </a:lnTo>
                  <a:lnTo>
                    <a:pt x="1096" y="914"/>
                  </a:lnTo>
                  <a:lnTo>
                    <a:pt x="1096" y="760"/>
                  </a:lnTo>
                  <a:close/>
                  <a:moveTo>
                    <a:pt x="1096" y="1031"/>
                  </a:moveTo>
                  <a:lnTo>
                    <a:pt x="1331" y="1031"/>
                  </a:lnTo>
                  <a:lnTo>
                    <a:pt x="1331" y="1185"/>
                  </a:lnTo>
                  <a:lnTo>
                    <a:pt x="1096" y="1185"/>
                  </a:lnTo>
                  <a:lnTo>
                    <a:pt x="1096" y="1031"/>
                  </a:lnTo>
                  <a:close/>
                  <a:moveTo>
                    <a:pt x="690" y="767"/>
                  </a:moveTo>
                  <a:lnTo>
                    <a:pt x="866" y="767"/>
                  </a:lnTo>
                  <a:lnTo>
                    <a:pt x="866" y="932"/>
                  </a:lnTo>
                  <a:lnTo>
                    <a:pt x="690" y="932"/>
                  </a:lnTo>
                  <a:lnTo>
                    <a:pt x="690" y="767"/>
                  </a:lnTo>
                  <a:close/>
                  <a:moveTo>
                    <a:pt x="690" y="1058"/>
                  </a:moveTo>
                  <a:lnTo>
                    <a:pt x="866" y="1058"/>
                  </a:lnTo>
                  <a:lnTo>
                    <a:pt x="866" y="1222"/>
                  </a:lnTo>
                  <a:lnTo>
                    <a:pt x="690" y="1222"/>
                  </a:lnTo>
                  <a:lnTo>
                    <a:pt x="690" y="1058"/>
                  </a:lnTo>
                  <a:close/>
                  <a:moveTo>
                    <a:pt x="690" y="1348"/>
                  </a:moveTo>
                  <a:lnTo>
                    <a:pt x="866" y="1348"/>
                  </a:lnTo>
                  <a:lnTo>
                    <a:pt x="866" y="1512"/>
                  </a:lnTo>
                  <a:lnTo>
                    <a:pt x="690" y="1512"/>
                  </a:lnTo>
                  <a:lnTo>
                    <a:pt x="690" y="1348"/>
                  </a:lnTo>
                  <a:close/>
                  <a:moveTo>
                    <a:pt x="405" y="767"/>
                  </a:moveTo>
                  <a:lnTo>
                    <a:pt x="581" y="767"/>
                  </a:lnTo>
                  <a:lnTo>
                    <a:pt x="581" y="932"/>
                  </a:lnTo>
                  <a:lnTo>
                    <a:pt x="405" y="932"/>
                  </a:lnTo>
                  <a:lnTo>
                    <a:pt x="405" y="767"/>
                  </a:lnTo>
                  <a:close/>
                  <a:moveTo>
                    <a:pt x="405" y="1058"/>
                  </a:moveTo>
                  <a:lnTo>
                    <a:pt x="581" y="1058"/>
                  </a:lnTo>
                  <a:lnTo>
                    <a:pt x="581" y="1222"/>
                  </a:lnTo>
                  <a:lnTo>
                    <a:pt x="405" y="1222"/>
                  </a:lnTo>
                  <a:lnTo>
                    <a:pt x="405" y="1058"/>
                  </a:lnTo>
                  <a:close/>
                  <a:moveTo>
                    <a:pt x="405" y="1348"/>
                  </a:moveTo>
                  <a:lnTo>
                    <a:pt x="581" y="1348"/>
                  </a:lnTo>
                  <a:lnTo>
                    <a:pt x="581" y="1512"/>
                  </a:lnTo>
                  <a:lnTo>
                    <a:pt x="405" y="1512"/>
                  </a:lnTo>
                  <a:lnTo>
                    <a:pt x="405" y="1348"/>
                  </a:lnTo>
                  <a:close/>
                  <a:moveTo>
                    <a:pt x="119" y="767"/>
                  </a:moveTo>
                  <a:lnTo>
                    <a:pt x="295" y="767"/>
                  </a:lnTo>
                  <a:lnTo>
                    <a:pt x="295" y="932"/>
                  </a:lnTo>
                  <a:lnTo>
                    <a:pt x="119" y="932"/>
                  </a:lnTo>
                  <a:lnTo>
                    <a:pt x="119" y="767"/>
                  </a:lnTo>
                  <a:close/>
                  <a:moveTo>
                    <a:pt x="119" y="1058"/>
                  </a:moveTo>
                  <a:lnTo>
                    <a:pt x="295" y="1058"/>
                  </a:lnTo>
                  <a:lnTo>
                    <a:pt x="295" y="1222"/>
                  </a:lnTo>
                  <a:lnTo>
                    <a:pt x="119" y="1222"/>
                  </a:lnTo>
                  <a:lnTo>
                    <a:pt x="119" y="1058"/>
                  </a:lnTo>
                  <a:close/>
                  <a:moveTo>
                    <a:pt x="295" y="1348"/>
                  </a:moveTo>
                  <a:lnTo>
                    <a:pt x="295" y="1512"/>
                  </a:lnTo>
                  <a:lnTo>
                    <a:pt x="119" y="1512"/>
                  </a:lnTo>
                  <a:lnTo>
                    <a:pt x="119" y="1348"/>
                  </a:lnTo>
                  <a:lnTo>
                    <a:pt x="295" y="1348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30" tIns="44814" rIns="44814" bIns="8963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91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75" spc="-4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A890C926-7F21-4812-BDC4-3770AAF7C363}"/>
                </a:ext>
              </a:extLst>
            </p:cNvPr>
            <p:cNvSpPr txBox="1"/>
            <p:nvPr/>
          </p:nvSpPr>
          <p:spPr>
            <a:xfrm>
              <a:off x="10958500" y="3408087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914016">
                <a:lnSpc>
                  <a:spcPct val="90000"/>
                </a:lnSpc>
                <a:spcAft>
                  <a:spcPts val="588"/>
                </a:spcAft>
                <a:defRPr/>
              </a:pPr>
              <a:endParaRPr lang="en-US" sz="1175" kern="0" dirty="0">
                <a:gradFill>
                  <a:gsLst>
                    <a:gs pos="2917">
                      <a:srgbClr val="353535"/>
                    </a:gs>
                    <a:gs pos="32000">
                      <a:srgbClr val="353535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grpSp>
        <p:nvGrpSpPr>
          <p:cNvPr id="316" name="Medical devices">
            <a:extLst>
              <a:ext uri="{FF2B5EF4-FFF2-40B4-BE49-F238E27FC236}">
                <a16:creationId xmlns:a16="http://schemas.microsoft.com/office/drawing/2014/main" id="{72C88827-30DA-488E-9327-F8B4FBB4C332}"/>
              </a:ext>
            </a:extLst>
          </p:cNvPr>
          <p:cNvGrpSpPr/>
          <p:nvPr/>
        </p:nvGrpSpPr>
        <p:grpSpPr>
          <a:xfrm>
            <a:off x="8555441" y="4565884"/>
            <a:ext cx="666924" cy="387889"/>
            <a:chOff x="9771422" y="5899622"/>
            <a:chExt cx="1074174" cy="563888"/>
          </a:xfrm>
        </p:grpSpPr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BFCF4641-3C1A-43E1-AFAF-39FC629A506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093814" y="5899622"/>
              <a:ext cx="365167" cy="368280"/>
              <a:chOff x="4706938" y="2719388"/>
              <a:chExt cx="558800" cy="563563"/>
            </a:xfrm>
            <a:solidFill>
              <a:schemeClr val="tx1"/>
            </a:solidFill>
          </p:grpSpPr>
          <p:sp>
            <p:nvSpPr>
              <p:cNvPr id="319" name="Freeform 87">
                <a:extLst>
                  <a:ext uri="{FF2B5EF4-FFF2-40B4-BE49-F238E27FC236}">
                    <a16:creationId xmlns:a16="http://schemas.microsoft.com/office/drawing/2014/main" id="{0B70FC96-ADDD-4596-BAC9-D6EAAEF13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9813" y="2719388"/>
                <a:ext cx="273050" cy="87313"/>
              </a:xfrm>
              <a:custGeom>
                <a:avLst/>
                <a:gdLst>
                  <a:gd name="T0" fmla="*/ 88 w 1028"/>
                  <a:gd name="T1" fmla="*/ 331 h 331"/>
                  <a:gd name="T2" fmla="*/ 111 w 1028"/>
                  <a:gd name="T3" fmla="*/ 325 h 331"/>
                  <a:gd name="T4" fmla="*/ 131 w 1028"/>
                  <a:gd name="T5" fmla="*/ 313 h 331"/>
                  <a:gd name="T6" fmla="*/ 146 w 1028"/>
                  <a:gd name="T7" fmla="*/ 295 h 331"/>
                  <a:gd name="T8" fmla="*/ 157 w 1028"/>
                  <a:gd name="T9" fmla="*/ 274 h 331"/>
                  <a:gd name="T10" fmla="*/ 160 w 1028"/>
                  <a:gd name="T11" fmla="*/ 251 h 331"/>
                  <a:gd name="T12" fmla="*/ 161 w 1028"/>
                  <a:gd name="T13" fmla="*/ 232 h 331"/>
                  <a:gd name="T14" fmla="*/ 171 w 1028"/>
                  <a:gd name="T15" fmla="*/ 208 h 331"/>
                  <a:gd name="T16" fmla="*/ 186 w 1028"/>
                  <a:gd name="T17" fmla="*/ 188 h 331"/>
                  <a:gd name="T18" fmla="*/ 207 w 1028"/>
                  <a:gd name="T19" fmla="*/ 172 h 331"/>
                  <a:gd name="T20" fmla="*/ 232 w 1028"/>
                  <a:gd name="T21" fmla="*/ 163 h 331"/>
                  <a:gd name="T22" fmla="*/ 777 w 1028"/>
                  <a:gd name="T23" fmla="*/ 162 h 331"/>
                  <a:gd name="T24" fmla="*/ 796 w 1028"/>
                  <a:gd name="T25" fmla="*/ 163 h 331"/>
                  <a:gd name="T26" fmla="*/ 821 w 1028"/>
                  <a:gd name="T27" fmla="*/ 172 h 331"/>
                  <a:gd name="T28" fmla="*/ 840 w 1028"/>
                  <a:gd name="T29" fmla="*/ 188 h 331"/>
                  <a:gd name="T30" fmla="*/ 857 w 1028"/>
                  <a:gd name="T31" fmla="*/ 208 h 331"/>
                  <a:gd name="T32" fmla="*/ 865 w 1028"/>
                  <a:gd name="T33" fmla="*/ 232 h 331"/>
                  <a:gd name="T34" fmla="*/ 867 w 1028"/>
                  <a:gd name="T35" fmla="*/ 251 h 331"/>
                  <a:gd name="T36" fmla="*/ 871 w 1028"/>
                  <a:gd name="T37" fmla="*/ 274 h 331"/>
                  <a:gd name="T38" fmla="*/ 880 w 1028"/>
                  <a:gd name="T39" fmla="*/ 295 h 331"/>
                  <a:gd name="T40" fmla="*/ 897 w 1028"/>
                  <a:gd name="T41" fmla="*/ 313 h 331"/>
                  <a:gd name="T42" fmla="*/ 917 w 1028"/>
                  <a:gd name="T43" fmla="*/ 325 h 331"/>
                  <a:gd name="T44" fmla="*/ 939 w 1028"/>
                  <a:gd name="T45" fmla="*/ 331 h 331"/>
                  <a:gd name="T46" fmla="*/ 955 w 1028"/>
                  <a:gd name="T47" fmla="*/ 331 h 331"/>
                  <a:gd name="T48" fmla="*/ 979 w 1028"/>
                  <a:gd name="T49" fmla="*/ 325 h 331"/>
                  <a:gd name="T50" fmla="*/ 998 w 1028"/>
                  <a:gd name="T51" fmla="*/ 313 h 331"/>
                  <a:gd name="T52" fmla="*/ 1014 w 1028"/>
                  <a:gd name="T53" fmla="*/ 295 h 331"/>
                  <a:gd name="T54" fmla="*/ 1024 w 1028"/>
                  <a:gd name="T55" fmla="*/ 274 h 331"/>
                  <a:gd name="T56" fmla="*/ 1028 w 1028"/>
                  <a:gd name="T57" fmla="*/ 251 h 331"/>
                  <a:gd name="T58" fmla="*/ 1023 w 1028"/>
                  <a:gd name="T59" fmla="*/ 201 h 331"/>
                  <a:gd name="T60" fmla="*/ 997 w 1028"/>
                  <a:gd name="T61" fmla="*/ 131 h 331"/>
                  <a:gd name="T62" fmla="*/ 954 w 1028"/>
                  <a:gd name="T63" fmla="*/ 74 h 331"/>
                  <a:gd name="T64" fmla="*/ 897 w 1028"/>
                  <a:gd name="T65" fmla="*/ 31 h 331"/>
                  <a:gd name="T66" fmla="*/ 828 w 1028"/>
                  <a:gd name="T67" fmla="*/ 6 h 331"/>
                  <a:gd name="T68" fmla="*/ 249 w 1028"/>
                  <a:gd name="T69" fmla="*/ 0 h 331"/>
                  <a:gd name="T70" fmla="*/ 199 w 1028"/>
                  <a:gd name="T71" fmla="*/ 6 h 331"/>
                  <a:gd name="T72" fmla="*/ 130 w 1028"/>
                  <a:gd name="T73" fmla="*/ 31 h 331"/>
                  <a:gd name="T74" fmla="*/ 72 w 1028"/>
                  <a:gd name="T75" fmla="*/ 74 h 331"/>
                  <a:gd name="T76" fmla="*/ 30 w 1028"/>
                  <a:gd name="T77" fmla="*/ 131 h 331"/>
                  <a:gd name="T78" fmla="*/ 4 w 1028"/>
                  <a:gd name="T79" fmla="*/ 201 h 331"/>
                  <a:gd name="T80" fmla="*/ 0 w 1028"/>
                  <a:gd name="T81" fmla="*/ 251 h 331"/>
                  <a:gd name="T82" fmla="*/ 3 w 1028"/>
                  <a:gd name="T83" fmla="*/ 274 h 331"/>
                  <a:gd name="T84" fmla="*/ 13 w 1028"/>
                  <a:gd name="T85" fmla="*/ 295 h 331"/>
                  <a:gd name="T86" fmla="*/ 29 w 1028"/>
                  <a:gd name="T87" fmla="*/ 313 h 331"/>
                  <a:gd name="T88" fmla="*/ 49 w 1028"/>
                  <a:gd name="T89" fmla="*/ 325 h 331"/>
                  <a:gd name="T90" fmla="*/ 71 w 1028"/>
                  <a:gd name="T91" fmla="*/ 331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28" h="331">
                    <a:moveTo>
                      <a:pt x="79" y="331"/>
                    </a:moveTo>
                    <a:lnTo>
                      <a:pt x="79" y="331"/>
                    </a:lnTo>
                    <a:lnTo>
                      <a:pt x="88" y="331"/>
                    </a:lnTo>
                    <a:lnTo>
                      <a:pt x="96" y="329"/>
                    </a:lnTo>
                    <a:lnTo>
                      <a:pt x="104" y="327"/>
                    </a:lnTo>
                    <a:lnTo>
                      <a:pt x="111" y="325"/>
                    </a:lnTo>
                    <a:lnTo>
                      <a:pt x="118" y="321"/>
                    </a:lnTo>
                    <a:lnTo>
                      <a:pt x="125" y="318"/>
                    </a:lnTo>
                    <a:lnTo>
                      <a:pt x="131" y="313"/>
                    </a:lnTo>
                    <a:lnTo>
                      <a:pt x="137" y="307"/>
                    </a:lnTo>
                    <a:lnTo>
                      <a:pt x="141" y="301"/>
                    </a:lnTo>
                    <a:lnTo>
                      <a:pt x="146" y="295"/>
                    </a:lnTo>
                    <a:lnTo>
                      <a:pt x="151" y="290"/>
                    </a:lnTo>
                    <a:lnTo>
                      <a:pt x="153" y="283"/>
                    </a:lnTo>
                    <a:lnTo>
                      <a:pt x="157" y="274"/>
                    </a:lnTo>
                    <a:lnTo>
                      <a:pt x="158" y="267"/>
                    </a:lnTo>
                    <a:lnTo>
                      <a:pt x="159" y="259"/>
                    </a:lnTo>
                    <a:lnTo>
                      <a:pt x="160" y="251"/>
                    </a:lnTo>
                    <a:lnTo>
                      <a:pt x="160" y="251"/>
                    </a:lnTo>
                    <a:lnTo>
                      <a:pt x="160" y="242"/>
                    </a:lnTo>
                    <a:lnTo>
                      <a:pt x="161" y="232"/>
                    </a:lnTo>
                    <a:lnTo>
                      <a:pt x="164" y="224"/>
                    </a:lnTo>
                    <a:lnTo>
                      <a:pt x="167" y="216"/>
                    </a:lnTo>
                    <a:lnTo>
                      <a:pt x="171" y="208"/>
                    </a:lnTo>
                    <a:lnTo>
                      <a:pt x="175" y="201"/>
                    </a:lnTo>
                    <a:lnTo>
                      <a:pt x="180" y="194"/>
                    </a:lnTo>
                    <a:lnTo>
                      <a:pt x="186" y="188"/>
                    </a:lnTo>
                    <a:lnTo>
                      <a:pt x="193" y="182"/>
                    </a:lnTo>
                    <a:lnTo>
                      <a:pt x="199" y="177"/>
                    </a:lnTo>
                    <a:lnTo>
                      <a:pt x="207" y="172"/>
                    </a:lnTo>
                    <a:lnTo>
                      <a:pt x="214" y="169"/>
                    </a:lnTo>
                    <a:lnTo>
                      <a:pt x="222" y="165"/>
                    </a:lnTo>
                    <a:lnTo>
                      <a:pt x="232" y="163"/>
                    </a:lnTo>
                    <a:lnTo>
                      <a:pt x="240" y="162"/>
                    </a:lnTo>
                    <a:lnTo>
                      <a:pt x="249" y="162"/>
                    </a:lnTo>
                    <a:lnTo>
                      <a:pt x="777" y="162"/>
                    </a:lnTo>
                    <a:lnTo>
                      <a:pt x="777" y="162"/>
                    </a:lnTo>
                    <a:lnTo>
                      <a:pt x="787" y="162"/>
                    </a:lnTo>
                    <a:lnTo>
                      <a:pt x="796" y="163"/>
                    </a:lnTo>
                    <a:lnTo>
                      <a:pt x="804" y="165"/>
                    </a:lnTo>
                    <a:lnTo>
                      <a:pt x="812" y="169"/>
                    </a:lnTo>
                    <a:lnTo>
                      <a:pt x="821" y="172"/>
                    </a:lnTo>
                    <a:lnTo>
                      <a:pt x="828" y="177"/>
                    </a:lnTo>
                    <a:lnTo>
                      <a:pt x="835" y="182"/>
                    </a:lnTo>
                    <a:lnTo>
                      <a:pt x="840" y="188"/>
                    </a:lnTo>
                    <a:lnTo>
                      <a:pt x="846" y="194"/>
                    </a:lnTo>
                    <a:lnTo>
                      <a:pt x="852" y="201"/>
                    </a:lnTo>
                    <a:lnTo>
                      <a:pt x="857" y="208"/>
                    </a:lnTo>
                    <a:lnTo>
                      <a:pt x="860" y="216"/>
                    </a:lnTo>
                    <a:lnTo>
                      <a:pt x="863" y="224"/>
                    </a:lnTo>
                    <a:lnTo>
                      <a:pt x="865" y="232"/>
                    </a:lnTo>
                    <a:lnTo>
                      <a:pt x="866" y="242"/>
                    </a:lnTo>
                    <a:lnTo>
                      <a:pt x="867" y="251"/>
                    </a:lnTo>
                    <a:lnTo>
                      <a:pt x="867" y="251"/>
                    </a:lnTo>
                    <a:lnTo>
                      <a:pt x="867" y="259"/>
                    </a:lnTo>
                    <a:lnTo>
                      <a:pt x="869" y="267"/>
                    </a:lnTo>
                    <a:lnTo>
                      <a:pt x="871" y="274"/>
                    </a:lnTo>
                    <a:lnTo>
                      <a:pt x="873" y="283"/>
                    </a:lnTo>
                    <a:lnTo>
                      <a:pt x="877" y="290"/>
                    </a:lnTo>
                    <a:lnTo>
                      <a:pt x="880" y="295"/>
                    </a:lnTo>
                    <a:lnTo>
                      <a:pt x="885" y="301"/>
                    </a:lnTo>
                    <a:lnTo>
                      <a:pt x="891" y="307"/>
                    </a:lnTo>
                    <a:lnTo>
                      <a:pt x="897" y="313"/>
                    </a:lnTo>
                    <a:lnTo>
                      <a:pt x="902" y="318"/>
                    </a:lnTo>
                    <a:lnTo>
                      <a:pt x="910" y="321"/>
                    </a:lnTo>
                    <a:lnTo>
                      <a:pt x="917" y="325"/>
                    </a:lnTo>
                    <a:lnTo>
                      <a:pt x="924" y="327"/>
                    </a:lnTo>
                    <a:lnTo>
                      <a:pt x="932" y="329"/>
                    </a:lnTo>
                    <a:lnTo>
                      <a:pt x="939" y="331"/>
                    </a:lnTo>
                    <a:lnTo>
                      <a:pt x="947" y="331"/>
                    </a:lnTo>
                    <a:lnTo>
                      <a:pt x="947" y="331"/>
                    </a:lnTo>
                    <a:lnTo>
                      <a:pt x="955" y="331"/>
                    </a:lnTo>
                    <a:lnTo>
                      <a:pt x="963" y="329"/>
                    </a:lnTo>
                    <a:lnTo>
                      <a:pt x="972" y="327"/>
                    </a:lnTo>
                    <a:lnTo>
                      <a:pt x="979" y="325"/>
                    </a:lnTo>
                    <a:lnTo>
                      <a:pt x="986" y="321"/>
                    </a:lnTo>
                    <a:lnTo>
                      <a:pt x="993" y="318"/>
                    </a:lnTo>
                    <a:lnTo>
                      <a:pt x="998" y="313"/>
                    </a:lnTo>
                    <a:lnTo>
                      <a:pt x="1004" y="307"/>
                    </a:lnTo>
                    <a:lnTo>
                      <a:pt x="1009" y="301"/>
                    </a:lnTo>
                    <a:lnTo>
                      <a:pt x="1014" y="295"/>
                    </a:lnTo>
                    <a:lnTo>
                      <a:pt x="1018" y="290"/>
                    </a:lnTo>
                    <a:lnTo>
                      <a:pt x="1021" y="283"/>
                    </a:lnTo>
                    <a:lnTo>
                      <a:pt x="1024" y="274"/>
                    </a:lnTo>
                    <a:lnTo>
                      <a:pt x="1025" y="267"/>
                    </a:lnTo>
                    <a:lnTo>
                      <a:pt x="1028" y="259"/>
                    </a:lnTo>
                    <a:lnTo>
                      <a:pt x="1028" y="251"/>
                    </a:lnTo>
                    <a:lnTo>
                      <a:pt x="1028" y="251"/>
                    </a:lnTo>
                    <a:lnTo>
                      <a:pt x="1027" y="225"/>
                    </a:lnTo>
                    <a:lnTo>
                      <a:pt x="1023" y="201"/>
                    </a:lnTo>
                    <a:lnTo>
                      <a:pt x="1016" y="176"/>
                    </a:lnTo>
                    <a:lnTo>
                      <a:pt x="1008" y="154"/>
                    </a:lnTo>
                    <a:lnTo>
                      <a:pt x="997" y="131"/>
                    </a:lnTo>
                    <a:lnTo>
                      <a:pt x="984" y="110"/>
                    </a:lnTo>
                    <a:lnTo>
                      <a:pt x="970" y="92"/>
                    </a:lnTo>
                    <a:lnTo>
                      <a:pt x="954" y="74"/>
                    </a:lnTo>
                    <a:lnTo>
                      <a:pt x="936" y="58"/>
                    </a:lnTo>
                    <a:lnTo>
                      <a:pt x="918" y="44"/>
                    </a:lnTo>
                    <a:lnTo>
                      <a:pt x="897" y="31"/>
                    </a:lnTo>
                    <a:lnTo>
                      <a:pt x="874" y="20"/>
                    </a:lnTo>
                    <a:lnTo>
                      <a:pt x="852" y="12"/>
                    </a:lnTo>
                    <a:lnTo>
                      <a:pt x="828" y="6"/>
                    </a:lnTo>
                    <a:lnTo>
                      <a:pt x="803" y="2"/>
                    </a:lnTo>
                    <a:lnTo>
                      <a:pt x="777" y="0"/>
                    </a:lnTo>
                    <a:lnTo>
                      <a:pt x="249" y="0"/>
                    </a:lnTo>
                    <a:lnTo>
                      <a:pt x="249" y="0"/>
                    </a:lnTo>
                    <a:lnTo>
                      <a:pt x="223" y="2"/>
                    </a:lnTo>
                    <a:lnTo>
                      <a:pt x="199" y="6"/>
                    </a:lnTo>
                    <a:lnTo>
                      <a:pt x="175" y="12"/>
                    </a:lnTo>
                    <a:lnTo>
                      <a:pt x="152" y="20"/>
                    </a:lnTo>
                    <a:lnTo>
                      <a:pt x="130" y="31"/>
                    </a:lnTo>
                    <a:lnTo>
                      <a:pt x="110" y="44"/>
                    </a:lnTo>
                    <a:lnTo>
                      <a:pt x="90" y="58"/>
                    </a:lnTo>
                    <a:lnTo>
                      <a:pt x="72" y="74"/>
                    </a:lnTo>
                    <a:lnTo>
                      <a:pt x="57" y="92"/>
                    </a:lnTo>
                    <a:lnTo>
                      <a:pt x="42" y="110"/>
                    </a:lnTo>
                    <a:lnTo>
                      <a:pt x="30" y="131"/>
                    </a:lnTo>
                    <a:lnTo>
                      <a:pt x="20" y="154"/>
                    </a:lnTo>
                    <a:lnTo>
                      <a:pt x="10" y="176"/>
                    </a:lnTo>
                    <a:lnTo>
                      <a:pt x="4" y="201"/>
                    </a:lnTo>
                    <a:lnTo>
                      <a:pt x="1" y="225"/>
                    </a:lnTo>
                    <a:lnTo>
                      <a:pt x="0" y="251"/>
                    </a:lnTo>
                    <a:lnTo>
                      <a:pt x="0" y="251"/>
                    </a:lnTo>
                    <a:lnTo>
                      <a:pt x="0" y="259"/>
                    </a:lnTo>
                    <a:lnTo>
                      <a:pt x="1" y="267"/>
                    </a:lnTo>
                    <a:lnTo>
                      <a:pt x="3" y="274"/>
                    </a:lnTo>
                    <a:lnTo>
                      <a:pt x="6" y="283"/>
                    </a:lnTo>
                    <a:lnTo>
                      <a:pt x="9" y="290"/>
                    </a:lnTo>
                    <a:lnTo>
                      <a:pt x="13" y="295"/>
                    </a:lnTo>
                    <a:lnTo>
                      <a:pt x="17" y="301"/>
                    </a:lnTo>
                    <a:lnTo>
                      <a:pt x="23" y="307"/>
                    </a:lnTo>
                    <a:lnTo>
                      <a:pt x="29" y="313"/>
                    </a:lnTo>
                    <a:lnTo>
                      <a:pt x="35" y="318"/>
                    </a:lnTo>
                    <a:lnTo>
                      <a:pt x="42" y="321"/>
                    </a:lnTo>
                    <a:lnTo>
                      <a:pt x="49" y="325"/>
                    </a:lnTo>
                    <a:lnTo>
                      <a:pt x="56" y="327"/>
                    </a:lnTo>
                    <a:lnTo>
                      <a:pt x="63" y="329"/>
                    </a:lnTo>
                    <a:lnTo>
                      <a:pt x="71" y="331"/>
                    </a:lnTo>
                    <a:lnTo>
                      <a:pt x="79" y="331"/>
                    </a:lnTo>
                    <a:lnTo>
                      <a:pt x="79" y="331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9630" tIns="44814" rIns="44814" bIns="8963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591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175" spc="-4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endParaRPr>
              </a:p>
            </p:txBody>
          </p:sp>
          <p:sp>
            <p:nvSpPr>
              <p:cNvPr id="320" name="Freeform 88">
                <a:extLst>
                  <a:ext uri="{FF2B5EF4-FFF2-40B4-BE49-F238E27FC236}">
                    <a16:creationId xmlns:a16="http://schemas.microsoft.com/office/drawing/2014/main" id="{F02E2F69-6E96-4B86-A611-25D7481C0F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06938" y="2822576"/>
                <a:ext cx="558800" cy="460375"/>
              </a:xfrm>
              <a:custGeom>
                <a:avLst/>
                <a:gdLst>
                  <a:gd name="T0" fmla="*/ 226 w 2115"/>
                  <a:gd name="T1" fmla="*/ 1 h 1744"/>
                  <a:gd name="T2" fmla="*/ 133 w 2115"/>
                  <a:gd name="T3" fmla="*/ 31 h 1744"/>
                  <a:gd name="T4" fmla="*/ 58 w 2115"/>
                  <a:gd name="T5" fmla="*/ 93 h 1744"/>
                  <a:gd name="T6" fmla="*/ 11 w 2115"/>
                  <a:gd name="T7" fmla="*/ 178 h 1744"/>
                  <a:gd name="T8" fmla="*/ 0 w 2115"/>
                  <a:gd name="T9" fmla="*/ 1492 h 1744"/>
                  <a:gd name="T10" fmla="*/ 11 w 2115"/>
                  <a:gd name="T11" fmla="*/ 1567 h 1744"/>
                  <a:gd name="T12" fmla="*/ 58 w 2115"/>
                  <a:gd name="T13" fmla="*/ 1652 h 1744"/>
                  <a:gd name="T14" fmla="*/ 133 w 2115"/>
                  <a:gd name="T15" fmla="*/ 1713 h 1744"/>
                  <a:gd name="T16" fmla="*/ 226 w 2115"/>
                  <a:gd name="T17" fmla="*/ 1742 h 1744"/>
                  <a:gd name="T18" fmla="*/ 1888 w 2115"/>
                  <a:gd name="T19" fmla="*/ 1742 h 1744"/>
                  <a:gd name="T20" fmla="*/ 1983 w 2115"/>
                  <a:gd name="T21" fmla="*/ 1713 h 1744"/>
                  <a:gd name="T22" fmla="*/ 2058 w 2115"/>
                  <a:gd name="T23" fmla="*/ 1652 h 1744"/>
                  <a:gd name="T24" fmla="*/ 2103 w 2115"/>
                  <a:gd name="T25" fmla="*/ 1567 h 1744"/>
                  <a:gd name="T26" fmla="*/ 2115 w 2115"/>
                  <a:gd name="T27" fmla="*/ 253 h 1744"/>
                  <a:gd name="T28" fmla="*/ 2103 w 2115"/>
                  <a:gd name="T29" fmla="*/ 178 h 1744"/>
                  <a:gd name="T30" fmla="*/ 2058 w 2115"/>
                  <a:gd name="T31" fmla="*/ 93 h 1744"/>
                  <a:gd name="T32" fmla="*/ 1983 w 2115"/>
                  <a:gd name="T33" fmla="*/ 31 h 1744"/>
                  <a:gd name="T34" fmla="*/ 1888 w 2115"/>
                  <a:gd name="T35" fmla="*/ 1 h 1744"/>
                  <a:gd name="T36" fmla="*/ 1057 w 2115"/>
                  <a:gd name="T37" fmla="*/ 1409 h 1744"/>
                  <a:gd name="T38" fmla="*/ 948 w 2115"/>
                  <a:gd name="T39" fmla="*/ 1398 h 1744"/>
                  <a:gd name="T40" fmla="*/ 847 w 2115"/>
                  <a:gd name="T41" fmla="*/ 1367 h 1744"/>
                  <a:gd name="T42" fmla="*/ 756 w 2115"/>
                  <a:gd name="T43" fmla="*/ 1317 h 1744"/>
                  <a:gd name="T44" fmla="*/ 677 w 2115"/>
                  <a:gd name="T45" fmla="*/ 1252 h 1744"/>
                  <a:gd name="T46" fmla="*/ 612 w 2115"/>
                  <a:gd name="T47" fmla="*/ 1172 h 1744"/>
                  <a:gd name="T48" fmla="*/ 561 w 2115"/>
                  <a:gd name="T49" fmla="*/ 1081 h 1744"/>
                  <a:gd name="T50" fmla="*/ 531 w 2115"/>
                  <a:gd name="T51" fmla="*/ 980 h 1744"/>
                  <a:gd name="T52" fmla="*/ 519 w 2115"/>
                  <a:gd name="T53" fmla="*/ 873 h 1744"/>
                  <a:gd name="T54" fmla="*/ 526 w 2115"/>
                  <a:gd name="T55" fmla="*/ 791 h 1744"/>
                  <a:gd name="T56" fmla="*/ 552 w 2115"/>
                  <a:gd name="T57" fmla="*/ 688 h 1744"/>
                  <a:gd name="T58" fmla="*/ 598 w 2115"/>
                  <a:gd name="T59" fmla="*/ 594 h 1744"/>
                  <a:gd name="T60" fmla="*/ 658 w 2115"/>
                  <a:gd name="T61" fmla="*/ 511 h 1744"/>
                  <a:gd name="T62" fmla="*/ 736 w 2115"/>
                  <a:gd name="T63" fmla="*/ 442 h 1744"/>
                  <a:gd name="T64" fmla="*/ 824 w 2115"/>
                  <a:gd name="T65" fmla="*/ 388 h 1744"/>
                  <a:gd name="T66" fmla="*/ 922 w 2115"/>
                  <a:gd name="T67" fmla="*/ 353 h 1744"/>
                  <a:gd name="T68" fmla="*/ 1028 w 2115"/>
                  <a:gd name="T69" fmla="*/ 336 h 1744"/>
                  <a:gd name="T70" fmla="*/ 1112 w 2115"/>
                  <a:gd name="T71" fmla="*/ 337 h 1744"/>
                  <a:gd name="T72" fmla="*/ 1216 w 2115"/>
                  <a:gd name="T73" fmla="*/ 360 h 1744"/>
                  <a:gd name="T74" fmla="*/ 1313 w 2115"/>
                  <a:gd name="T75" fmla="*/ 399 h 1744"/>
                  <a:gd name="T76" fmla="*/ 1398 w 2115"/>
                  <a:gd name="T77" fmla="*/ 458 h 1744"/>
                  <a:gd name="T78" fmla="*/ 1471 w 2115"/>
                  <a:gd name="T79" fmla="*/ 531 h 1744"/>
                  <a:gd name="T80" fmla="*/ 1528 w 2115"/>
                  <a:gd name="T81" fmla="*/ 616 h 1744"/>
                  <a:gd name="T82" fmla="*/ 1569 w 2115"/>
                  <a:gd name="T83" fmla="*/ 712 h 1744"/>
                  <a:gd name="T84" fmla="*/ 1590 w 2115"/>
                  <a:gd name="T85" fmla="*/ 817 h 1744"/>
                  <a:gd name="T86" fmla="*/ 1593 w 2115"/>
                  <a:gd name="T87" fmla="*/ 901 h 1744"/>
                  <a:gd name="T88" fmla="*/ 1576 w 2115"/>
                  <a:gd name="T89" fmla="*/ 1007 h 1744"/>
                  <a:gd name="T90" fmla="*/ 1540 w 2115"/>
                  <a:gd name="T91" fmla="*/ 1106 h 1744"/>
                  <a:gd name="T92" fmla="*/ 1486 w 2115"/>
                  <a:gd name="T93" fmla="*/ 1193 h 1744"/>
                  <a:gd name="T94" fmla="*/ 1417 w 2115"/>
                  <a:gd name="T95" fmla="*/ 1269 h 1744"/>
                  <a:gd name="T96" fmla="*/ 1335 w 2115"/>
                  <a:gd name="T97" fmla="*/ 1331 h 1744"/>
                  <a:gd name="T98" fmla="*/ 1242 w 2115"/>
                  <a:gd name="T99" fmla="*/ 1377 h 1744"/>
                  <a:gd name="T100" fmla="*/ 1139 w 2115"/>
                  <a:gd name="T101" fmla="*/ 1403 h 1744"/>
                  <a:gd name="T102" fmla="*/ 1057 w 2115"/>
                  <a:gd name="T103" fmla="*/ 1409 h 1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115" h="1744">
                    <a:moveTo>
                      <a:pt x="1862" y="0"/>
                    </a:moveTo>
                    <a:lnTo>
                      <a:pt x="252" y="0"/>
                    </a:lnTo>
                    <a:lnTo>
                      <a:pt x="252" y="0"/>
                    </a:lnTo>
                    <a:lnTo>
                      <a:pt x="226" y="1"/>
                    </a:lnTo>
                    <a:lnTo>
                      <a:pt x="202" y="6"/>
                    </a:lnTo>
                    <a:lnTo>
                      <a:pt x="177" y="12"/>
                    </a:lnTo>
                    <a:lnTo>
                      <a:pt x="154" y="20"/>
                    </a:lnTo>
                    <a:lnTo>
                      <a:pt x="133" y="31"/>
                    </a:lnTo>
                    <a:lnTo>
                      <a:pt x="112" y="44"/>
                    </a:lnTo>
                    <a:lnTo>
                      <a:pt x="92" y="58"/>
                    </a:lnTo>
                    <a:lnTo>
                      <a:pt x="74" y="74"/>
                    </a:lnTo>
                    <a:lnTo>
                      <a:pt x="58" y="93"/>
                    </a:lnTo>
                    <a:lnTo>
                      <a:pt x="44" y="111"/>
                    </a:lnTo>
                    <a:lnTo>
                      <a:pt x="31" y="133"/>
                    </a:lnTo>
                    <a:lnTo>
                      <a:pt x="20" y="155"/>
                    </a:lnTo>
                    <a:lnTo>
                      <a:pt x="11" y="178"/>
                    </a:lnTo>
                    <a:lnTo>
                      <a:pt x="5" y="202"/>
                    </a:lnTo>
                    <a:lnTo>
                      <a:pt x="2" y="227"/>
                    </a:lnTo>
                    <a:lnTo>
                      <a:pt x="0" y="253"/>
                    </a:lnTo>
                    <a:lnTo>
                      <a:pt x="0" y="1492"/>
                    </a:lnTo>
                    <a:lnTo>
                      <a:pt x="0" y="1492"/>
                    </a:lnTo>
                    <a:lnTo>
                      <a:pt x="2" y="1518"/>
                    </a:lnTo>
                    <a:lnTo>
                      <a:pt x="5" y="1542"/>
                    </a:lnTo>
                    <a:lnTo>
                      <a:pt x="11" y="1567"/>
                    </a:lnTo>
                    <a:lnTo>
                      <a:pt x="20" y="1590"/>
                    </a:lnTo>
                    <a:lnTo>
                      <a:pt x="31" y="1612"/>
                    </a:lnTo>
                    <a:lnTo>
                      <a:pt x="44" y="1632"/>
                    </a:lnTo>
                    <a:lnTo>
                      <a:pt x="58" y="1652"/>
                    </a:lnTo>
                    <a:lnTo>
                      <a:pt x="74" y="1670"/>
                    </a:lnTo>
                    <a:lnTo>
                      <a:pt x="92" y="1686"/>
                    </a:lnTo>
                    <a:lnTo>
                      <a:pt x="112" y="1701"/>
                    </a:lnTo>
                    <a:lnTo>
                      <a:pt x="133" y="1713"/>
                    </a:lnTo>
                    <a:lnTo>
                      <a:pt x="154" y="1724"/>
                    </a:lnTo>
                    <a:lnTo>
                      <a:pt x="177" y="1733"/>
                    </a:lnTo>
                    <a:lnTo>
                      <a:pt x="202" y="1739"/>
                    </a:lnTo>
                    <a:lnTo>
                      <a:pt x="226" y="1742"/>
                    </a:lnTo>
                    <a:lnTo>
                      <a:pt x="252" y="1744"/>
                    </a:lnTo>
                    <a:lnTo>
                      <a:pt x="1862" y="1744"/>
                    </a:lnTo>
                    <a:lnTo>
                      <a:pt x="1862" y="1744"/>
                    </a:lnTo>
                    <a:lnTo>
                      <a:pt x="1888" y="1742"/>
                    </a:lnTo>
                    <a:lnTo>
                      <a:pt x="1914" y="1739"/>
                    </a:lnTo>
                    <a:lnTo>
                      <a:pt x="1937" y="1733"/>
                    </a:lnTo>
                    <a:lnTo>
                      <a:pt x="1960" y="1724"/>
                    </a:lnTo>
                    <a:lnTo>
                      <a:pt x="1983" y="1713"/>
                    </a:lnTo>
                    <a:lnTo>
                      <a:pt x="2004" y="1701"/>
                    </a:lnTo>
                    <a:lnTo>
                      <a:pt x="2023" y="1686"/>
                    </a:lnTo>
                    <a:lnTo>
                      <a:pt x="2041" y="1670"/>
                    </a:lnTo>
                    <a:lnTo>
                      <a:pt x="2058" y="1652"/>
                    </a:lnTo>
                    <a:lnTo>
                      <a:pt x="2072" y="1632"/>
                    </a:lnTo>
                    <a:lnTo>
                      <a:pt x="2085" y="1612"/>
                    </a:lnTo>
                    <a:lnTo>
                      <a:pt x="2095" y="1590"/>
                    </a:lnTo>
                    <a:lnTo>
                      <a:pt x="2103" y="1567"/>
                    </a:lnTo>
                    <a:lnTo>
                      <a:pt x="2109" y="1542"/>
                    </a:lnTo>
                    <a:lnTo>
                      <a:pt x="2114" y="1518"/>
                    </a:lnTo>
                    <a:lnTo>
                      <a:pt x="2115" y="1492"/>
                    </a:lnTo>
                    <a:lnTo>
                      <a:pt x="2115" y="253"/>
                    </a:lnTo>
                    <a:lnTo>
                      <a:pt x="2115" y="253"/>
                    </a:lnTo>
                    <a:lnTo>
                      <a:pt x="2114" y="227"/>
                    </a:lnTo>
                    <a:lnTo>
                      <a:pt x="2109" y="202"/>
                    </a:lnTo>
                    <a:lnTo>
                      <a:pt x="2103" y="178"/>
                    </a:lnTo>
                    <a:lnTo>
                      <a:pt x="2095" y="155"/>
                    </a:lnTo>
                    <a:lnTo>
                      <a:pt x="2085" y="133"/>
                    </a:lnTo>
                    <a:lnTo>
                      <a:pt x="2072" y="111"/>
                    </a:lnTo>
                    <a:lnTo>
                      <a:pt x="2058" y="93"/>
                    </a:lnTo>
                    <a:lnTo>
                      <a:pt x="2041" y="74"/>
                    </a:lnTo>
                    <a:lnTo>
                      <a:pt x="2023" y="58"/>
                    </a:lnTo>
                    <a:lnTo>
                      <a:pt x="2004" y="44"/>
                    </a:lnTo>
                    <a:lnTo>
                      <a:pt x="1983" y="31"/>
                    </a:lnTo>
                    <a:lnTo>
                      <a:pt x="1960" y="20"/>
                    </a:lnTo>
                    <a:lnTo>
                      <a:pt x="1937" y="12"/>
                    </a:lnTo>
                    <a:lnTo>
                      <a:pt x="1914" y="6"/>
                    </a:lnTo>
                    <a:lnTo>
                      <a:pt x="1888" y="1"/>
                    </a:lnTo>
                    <a:lnTo>
                      <a:pt x="1862" y="0"/>
                    </a:lnTo>
                    <a:lnTo>
                      <a:pt x="1862" y="0"/>
                    </a:lnTo>
                    <a:close/>
                    <a:moveTo>
                      <a:pt x="1057" y="1409"/>
                    </a:moveTo>
                    <a:lnTo>
                      <a:pt x="1057" y="1409"/>
                    </a:lnTo>
                    <a:lnTo>
                      <a:pt x="1028" y="1409"/>
                    </a:lnTo>
                    <a:lnTo>
                      <a:pt x="1002" y="1406"/>
                    </a:lnTo>
                    <a:lnTo>
                      <a:pt x="975" y="1403"/>
                    </a:lnTo>
                    <a:lnTo>
                      <a:pt x="948" y="1398"/>
                    </a:lnTo>
                    <a:lnTo>
                      <a:pt x="922" y="1392"/>
                    </a:lnTo>
                    <a:lnTo>
                      <a:pt x="897" y="1385"/>
                    </a:lnTo>
                    <a:lnTo>
                      <a:pt x="872" y="1377"/>
                    </a:lnTo>
                    <a:lnTo>
                      <a:pt x="847" y="1367"/>
                    </a:lnTo>
                    <a:lnTo>
                      <a:pt x="824" y="1356"/>
                    </a:lnTo>
                    <a:lnTo>
                      <a:pt x="800" y="1344"/>
                    </a:lnTo>
                    <a:lnTo>
                      <a:pt x="778" y="1331"/>
                    </a:lnTo>
                    <a:lnTo>
                      <a:pt x="756" y="1317"/>
                    </a:lnTo>
                    <a:lnTo>
                      <a:pt x="736" y="1302"/>
                    </a:lnTo>
                    <a:lnTo>
                      <a:pt x="715" y="1287"/>
                    </a:lnTo>
                    <a:lnTo>
                      <a:pt x="696" y="1269"/>
                    </a:lnTo>
                    <a:lnTo>
                      <a:pt x="677" y="1252"/>
                    </a:lnTo>
                    <a:lnTo>
                      <a:pt x="658" y="1233"/>
                    </a:lnTo>
                    <a:lnTo>
                      <a:pt x="642" y="1214"/>
                    </a:lnTo>
                    <a:lnTo>
                      <a:pt x="626" y="1193"/>
                    </a:lnTo>
                    <a:lnTo>
                      <a:pt x="612" y="1172"/>
                    </a:lnTo>
                    <a:lnTo>
                      <a:pt x="598" y="1151"/>
                    </a:lnTo>
                    <a:lnTo>
                      <a:pt x="585" y="1128"/>
                    </a:lnTo>
                    <a:lnTo>
                      <a:pt x="572" y="1106"/>
                    </a:lnTo>
                    <a:lnTo>
                      <a:pt x="561" y="1081"/>
                    </a:lnTo>
                    <a:lnTo>
                      <a:pt x="552" y="1058"/>
                    </a:lnTo>
                    <a:lnTo>
                      <a:pt x="544" y="1032"/>
                    </a:lnTo>
                    <a:lnTo>
                      <a:pt x="537" y="1007"/>
                    </a:lnTo>
                    <a:lnTo>
                      <a:pt x="531" y="980"/>
                    </a:lnTo>
                    <a:lnTo>
                      <a:pt x="526" y="954"/>
                    </a:lnTo>
                    <a:lnTo>
                      <a:pt x="523" y="928"/>
                    </a:lnTo>
                    <a:lnTo>
                      <a:pt x="520" y="901"/>
                    </a:lnTo>
                    <a:lnTo>
                      <a:pt x="519" y="873"/>
                    </a:lnTo>
                    <a:lnTo>
                      <a:pt x="519" y="873"/>
                    </a:lnTo>
                    <a:lnTo>
                      <a:pt x="520" y="844"/>
                    </a:lnTo>
                    <a:lnTo>
                      <a:pt x="523" y="817"/>
                    </a:lnTo>
                    <a:lnTo>
                      <a:pt x="526" y="791"/>
                    </a:lnTo>
                    <a:lnTo>
                      <a:pt x="531" y="764"/>
                    </a:lnTo>
                    <a:lnTo>
                      <a:pt x="537" y="738"/>
                    </a:lnTo>
                    <a:lnTo>
                      <a:pt x="544" y="712"/>
                    </a:lnTo>
                    <a:lnTo>
                      <a:pt x="552" y="688"/>
                    </a:lnTo>
                    <a:lnTo>
                      <a:pt x="561" y="663"/>
                    </a:lnTo>
                    <a:lnTo>
                      <a:pt x="572" y="640"/>
                    </a:lnTo>
                    <a:lnTo>
                      <a:pt x="585" y="616"/>
                    </a:lnTo>
                    <a:lnTo>
                      <a:pt x="598" y="594"/>
                    </a:lnTo>
                    <a:lnTo>
                      <a:pt x="612" y="572"/>
                    </a:lnTo>
                    <a:lnTo>
                      <a:pt x="626" y="551"/>
                    </a:lnTo>
                    <a:lnTo>
                      <a:pt x="642" y="531"/>
                    </a:lnTo>
                    <a:lnTo>
                      <a:pt x="658" y="511"/>
                    </a:lnTo>
                    <a:lnTo>
                      <a:pt x="677" y="492"/>
                    </a:lnTo>
                    <a:lnTo>
                      <a:pt x="696" y="474"/>
                    </a:lnTo>
                    <a:lnTo>
                      <a:pt x="715" y="458"/>
                    </a:lnTo>
                    <a:lnTo>
                      <a:pt x="736" y="442"/>
                    </a:lnTo>
                    <a:lnTo>
                      <a:pt x="756" y="426"/>
                    </a:lnTo>
                    <a:lnTo>
                      <a:pt x="778" y="414"/>
                    </a:lnTo>
                    <a:lnTo>
                      <a:pt x="800" y="399"/>
                    </a:lnTo>
                    <a:lnTo>
                      <a:pt x="824" y="388"/>
                    </a:lnTo>
                    <a:lnTo>
                      <a:pt x="847" y="377"/>
                    </a:lnTo>
                    <a:lnTo>
                      <a:pt x="872" y="368"/>
                    </a:lnTo>
                    <a:lnTo>
                      <a:pt x="897" y="360"/>
                    </a:lnTo>
                    <a:lnTo>
                      <a:pt x="922" y="353"/>
                    </a:lnTo>
                    <a:lnTo>
                      <a:pt x="948" y="346"/>
                    </a:lnTo>
                    <a:lnTo>
                      <a:pt x="975" y="341"/>
                    </a:lnTo>
                    <a:lnTo>
                      <a:pt x="1002" y="337"/>
                    </a:lnTo>
                    <a:lnTo>
                      <a:pt x="1028" y="336"/>
                    </a:lnTo>
                    <a:lnTo>
                      <a:pt x="1057" y="335"/>
                    </a:lnTo>
                    <a:lnTo>
                      <a:pt x="1057" y="335"/>
                    </a:lnTo>
                    <a:lnTo>
                      <a:pt x="1085" y="336"/>
                    </a:lnTo>
                    <a:lnTo>
                      <a:pt x="1112" y="337"/>
                    </a:lnTo>
                    <a:lnTo>
                      <a:pt x="1139" y="341"/>
                    </a:lnTo>
                    <a:lnTo>
                      <a:pt x="1164" y="346"/>
                    </a:lnTo>
                    <a:lnTo>
                      <a:pt x="1191" y="353"/>
                    </a:lnTo>
                    <a:lnTo>
                      <a:pt x="1216" y="360"/>
                    </a:lnTo>
                    <a:lnTo>
                      <a:pt x="1242" y="368"/>
                    </a:lnTo>
                    <a:lnTo>
                      <a:pt x="1265" y="377"/>
                    </a:lnTo>
                    <a:lnTo>
                      <a:pt x="1290" y="388"/>
                    </a:lnTo>
                    <a:lnTo>
                      <a:pt x="1313" y="399"/>
                    </a:lnTo>
                    <a:lnTo>
                      <a:pt x="1335" y="414"/>
                    </a:lnTo>
                    <a:lnTo>
                      <a:pt x="1356" y="426"/>
                    </a:lnTo>
                    <a:lnTo>
                      <a:pt x="1377" y="442"/>
                    </a:lnTo>
                    <a:lnTo>
                      <a:pt x="1398" y="458"/>
                    </a:lnTo>
                    <a:lnTo>
                      <a:pt x="1417" y="474"/>
                    </a:lnTo>
                    <a:lnTo>
                      <a:pt x="1436" y="492"/>
                    </a:lnTo>
                    <a:lnTo>
                      <a:pt x="1454" y="511"/>
                    </a:lnTo>
                    <a:lnTo>
                      <a:pt x="1471" y="531"/>
                    </a:lnTo>
                    <a:lnTo>
                      <a:pt x="1486" y="551"/>
                    </a:lnTo>
                    <a:lnTo>
                      <a:pt x="1502" y="572"/>
                    </a:lnTo>
                    <a:lnTo>
                      <a:pt x="1516" y="594"/>
                    </a:lnTo>
                    <a:lnTo>
                      <a:pt x="1528" y="616"/>
                    </a:lnTo>
                    <a:lnTo>
                      <a:pt x="1540" y="640"/>
                    </a:lnTo>
                    <a:lnTo>
                      <a:pt x="1552" y="663"/>
                    </a:lnTo>
                    <a:lnTo>
                      <a:pt x="1561" y="688"/>
                    </a:lnTo>
                    <a:lnTo>
                      <a:pt x="1569" y="712"/>
                    </a:lnTo>
                    <a:lnTo>
                      <a:pt x="1576" y="738"/>
                    </a:lnTo>
                    <a:lnTo>
                      <a:pt x="1582" y="764"/>
                    </a:lnTo>
                    <a:lnTo>
                      <a:pt x="1587" y="791"/>
                    </a:lnTo>
                    <a:lnTo>
                      <a:pt x="1590" y="817"/>
                    </a:lnTo>
                    <a:lnTo>
                      <a:pt x="1593" y="844"/>
                    </a:lnTo>
                    <a:lnTo>
                      <a:pt x="1594" y="873"/>
                    </a:lnTo>
                    <a:lnTo>
                      <a:pt x="1594" y="873"/>
                    </a:lnTo>
                    <a:lnTo>
                      <a:pt x="1593" y="901"/>
                    </a:lnTo>
                    <a:lnTo>
                      <a:pt x="1590" y="928"/>
                    </a:lnTo>
                    <a:lnTo>
                      <a:pt x="1587" y="954"/>
                    </a:lnTo>
                    <a:lnTo>
                      <a:pt x="1582" y="980"/>
                    </a:lnTo>
                    <a:lnTo>
                      <a:pt x="1576" y="1007"/>
                    </a:lnTo>
                    <a:lnTo>
                      <a:pt x="1569" y="1032"/>
                    </a:lnTo>
                    <a:lnTo>
                      <a:pt x="1561" y="1058"/>
                    </a:lnTo>
                    <a:lnTo>
                      <a:pt x="1552" y="1081"/>
                    </a:lnTo>
                    <a:lnTo>
                      <a:pt x="1540" y="1106"/>
                    </a:lnTo>
                    <a:lnTo>
                      <a:pt x="1528" y="1128"/>
                    </a:lnTo>
                    <a:lnTo>
                      <a:pt x="1516" y="1151"/>
                    </a:lnTo>
                    <a:lnTo>
                      <a:pt x="1502" y="1172"/>
                    </a:lnTo>
                    <a:lnTo>
                      <a:pt x="1486" y="1193"/>
                    </a:lnTo>
                    <a:lnTo>
                      <a:pt x="1471" y="1214"/>
                    </a:lnTo>
                    <a:lnTo>
                      <a:pt x="1454" y="1233"/>
                    </a:lnTo>
                    <a:lnTo>
                      <a:pt x="1436" y="1252"/>
                    </a:lnTo>
                    <a:lnTo>
                      <a:pt x="1417" y="1269"/>
                    </a:lnTo>
                    <a:lnTo>
                      <a:pt x="1398" y="1287"/>
                    </a:lnTo>
                    <a:lnTo>
                      <a:pt x="1377" y="1302"/>
                    </a:lnTo>
                    <a:lnTo>
                      <a:pt x="1356" y="1317"/>
                    </a:lnTo>
                    <a:lnTo>
                      <a:pt x="1335" y="1331"/>
                    </a:lnTo>
                    <a:lnTo>
                      <a:pt x="1313" y="1344"/>
                    </a:lnTo>
                    <a:lnTo>
                      <a:pt x="1290" y="1356"/>
                    </a:lnTo>
                    <a:lnTo>
                      <a:pt x="1265" y="1367"/>
                    </a:lnTo>
                    <a:lnTo>
                      <a:pt x="1242" y="1377"/>
                    </a:lnTo>
                    <a:lnTo>
                      <a:pt x="1216" y="1385"/>
                    </a:lnTo>
                    <a:lnTo>
                      <a:pt x="1191" y="1392"/>
                    </a:lnTo>
                    <a:lnTo>
                      <a:pt x="1164" y="1398"/>
                    </a:lnTo>
                    <a:lnTo>
                      <a:pt x="1139" y="1403"/>
                    </a:lnTo>
                    <a:lnTo>
                      <a:pt x="1112" y="1406"/>
                    </a:lnTo>
                    <a:lnTo>
                      <a:pt x="1085" y="1409"/>
                    </a:lnTo>
                    <a:lnTo>
                      <a:pt x="1057" y="1409"/>
                    </a:lnTo>
                    <a:lnTo>
                      <a:pt x="1057" y="1409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9630" tIns="44814" rIns="44814" bIns="8963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591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175" spc="-4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endParaRPr>
              </a:p>
            </p:txBody>
          </p:sp>
          <p:sp>
            <p:nvSpPr>
              <p:cNvPr id="321" name="Freeform 89">
                <a:extLst>
                  <a:ext uri="{FF2B5EF4-FFF2-40B4-BE49-F238E27FC236}">
                    <a16:creationId xmlns:a16="http://schemas.microsoft.com/office/drawing/2014/main" id="{ED506483-F4DC-4F13-A534-FCEB997A5B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2675" y="2959101"/>
                <a:ext cx="187325" cy="187325"/>
              </a:xfrm>
              <a:custGeom>
                <a:avLst/>
                <a:gdLst>
                  <a:gd name="T0" fmla="*/ 472 w 709"/>
                  <a:gd name="T1" fmla="*/ 0 h 709"/>
                  <a:gd name="T2" fmla="*/ 240 w 709"/>
                  <a:gd name="T3" fmla="*/ 0 h 709"/>
                  <a:gd name="T4" fmla="*/ 240 w 709"/>
                  <a:gd name="T5" fmla="*/ 240 h 709"/>
                  <a:gd name="T6" fmla="*/ 0 w 709"/>
                  <a:gd name="T7" fmla="*/ 240 h 709"/>
                  <a:gd name="T8" fmla="*/ 0 w 709"/>
                  <a:gd name="T9" fmla="*/ 472 h 709"/>
                  <a:gd name="T10" fmla="*/ 240 w 709"/>
                  <a:gd name="T11" fmla="*/ 472 h 709"/>
                  <a:gd name="T12" fmla="*/ 240 w 709"/>
                  <a:gd name="T13" fmla="*/ 709 h 709"/>
                  <a:gd name="T14" fmla="*/ 472 w 709"/>
                  <a:gd name="T15" fmla="*/ 709 h 709"/>
                  <a:gd name="T16" fmla="*/ 472 w 709"/>
                  <a:gd name="T17" fmla="*/ 472 h 709"/>
                  <a:gd name="T18" fmla="*/ 709 w 709"/>
                  <a:gd name="T19" fmla="*/ 472 h 709"/>
                  <a:gd name="T20" fmla="*/ 709 w 709"/>
                  <a:gd name="T21" fmla="*/ 240 h 709"/>
                  <a:gd name="T22" fmla="*/ 472 w 709"/>
                  <a:gd name="T23" fmla="*/ 240 h 709"/>
                  <a:gd name="T24" fmla="*/ 472 w 709"/>
                  <a:gd name="T25" fmla="*/ 0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09" h="709">
                    <a:moveTo>
                      <a:pt x="472" y="0"/>
                    </a:moveTo>
                    <a:lnTo>
                      <a:pt x="240" y="0"/>
                    </a:lnTo>
                    <a:lnTo>
                      <a:pt x="240" y="240"/>
                    </a:lnTo>
                    <a:lnTo>
                      <a:pt x="0" y="240"/>
                    </a:lnTo>
                    <a:lnTo>
                      <a:pt x="0" y="472"/>
                    </a:lnTo>
                    <a:lnTo>
                      <a:pt x="240" y="472"/>
                    </a:lnTo>
                    <a:lnTo>
                      <a:pt x="240" y="709"/>
                    </a:lnTo>
                    <a:lnTo>
                      <a:pt x="472" y="709"/>
                    </a:lnTo>
                    <a:lnTo>
                      <a:pt x="472" y="472"/>
                    </a:lnTo>
                    <a:lnTo>
                      <a:pt x="709" y="472"/>
                    </a:lnTo>
                    <a:lnTo>
                      <a:pt x="709" y="240"/>
                    </a:lnTo>
                    <a:lnTo>
                      <a:pt x="472" y="240"/>
                    </a:lnTo>
                    <a:lnTo>
                      <a:pt x="472" y="0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9630" tIns="44814" rIns="44814" bIns="8963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591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175" spc="-4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endParaRPr>
              </a:p>
            </p:txBody>
          </p:sp>
        </p:grpSp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F1F650AF-38E6-424B-9A5F-9F39014B2529}"/>
                </a:ext>
              </a:extLst>
            </p:cNvPr>
            <p:cNvSpPr txBox="1"/>
            <p:nvPr/>
          </p:nvSpPr>
          <p:spPr>
            <a:xfrm>
              <a:off x="9771422" y="6297311"/>
              <a:ext cx="1074174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914016">
                <a:lnSpc>
                  <a:spcPct val="90000"/>
                </a:lnSpc>
                <a:spcAft>
                  <a:spcPts val="588"/>
                </a:spcAft>
                <a:defRPr/>
              </a:pPr>
              <a:endParaRPr lang="en-US" sz="1175" kern="0" dirty="0">
                <a:gradFill>
                  <a:gsLst>
                    <a:gs pos="2917">
                      <a:srgbClr val="353535"/>
                    </a:gs>
                    <a:gs pos="32000">
                      <a:srgbClr val="353535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sp>
        <p:nvSpPr>
          <p:cNvPr id="330" name="Rectangle 329">
            <a:extLst>
              <a:ext uri="{FF2B5EF4-FFF2-40B4-BE49-F238E27FC236}">
                <a16:creationId xmlns:a16="http://schemas.microsoft.com/office/drawing/2014/main" id="{58578A64-7579-431F-B454-0964689CD1E8}"/>
              </a:ext>
            </a:extLst>
          </p:cNvPr>
          <p:cNvSpPr/>
          <p:nvPr/>
        </p:nvSpPr>
        <p:spPr>
          <a:xfrm flipH="1">
            <a:off x="2513426" y="3016149"/>
            <a:ext cx="1890407" cy="2226587"/>
          </a:xfrm>
          <a:prstGeom prst="rect">
            <a:avLst/>
          </a:prstGeom>
          <a:solidFill>
            <a:schemeClr val="tx2"/>
          </a:solidFill>
          <a:ln>
            <a:solidFill>
              <a:schemeClr val="accent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896214">
              <a:defRPr/>
            </a:pPr>
            <a:r>
              <a:rPr lang="en-US" sz="1765" b="1" kern="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Device twin</a:t>
            </a:r>
            <a:endParaRPr lang="en-US" sz="1961" b="1" kern="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F774CA7F-8BCF-4C72-B5F9-FC8D6133E367}"/>
              </a:ext>
            </a:extLst>
          </p:cNvPr>
          <p:cNvSpPr/>
          <p:nvPr/>
        </p:nvSpPr>
        <p:spPr>
          <a:xfrm flipH="1">
            <a:off x="9550994" y="2989660"/>
            <a:ext cx="1890407" cy="2226587"/>
          </a:xfrm>
          <a:prstGeom prst="rect">
            <a:avLst/>
          </a:prstGeom>
          <a:solidFill>
            <a:schemeClr val="tx2"/>
          </a:solidFill>
          <a:ln>
            <a:solidFill>
              <a:schemeClr val="accent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896214">
              <a:defRPr/>
            </a:pPr>
            <a:r>
              <a:rPr lang="en-US" sz="1765" b="1" kern="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Device twin</a:t>
            </a:r>
            <a:endParaRPr lang="en-US" sz="1961" b="1" kern="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1E0803-BE34-475E-8CED-4619F2B4AAC5}"/>
              </a:ext>
            </a:extLst>
          </p:cNvPr>
          <p:cNvCxnSpPr>
            <a:cxnSpLocks/>
            <a:stCxn id="300" idx="2"/>
          </p:cNvCxnSpPr>
          <p:nvPr/>
        </p:nvCxnSpPr>
        <p:spPr>
          <a:xfrm flipV="1">
            <a:off x="8837728" y="2989660"/>
            <a:ext cx="713266" cy="987042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F74959DD-A5B9-4B65-A6D4-7327B5C0E54A}"/>
              </a:ext>
            </a:extLst>
          </p:cNvPr>
          <p:cNvCxnSpPr>
            <a:cxnSpLocks/>
            <a:stCxn id="312" idx="263"/>
          </p:cNvCxnSpPr>
          <p:nvPr/>
        </p:nvCxnSpPr>
        <p:spPr>
          <a:xfrm>
            <a:off x="8879053" y="4438642"/>
            <a:ext cx="671940" cy="775829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0F1E318B-7498-49B7-B963-35D1FF2C0FF1}"/>
              </a:ext>
            </a:extLst>
          </p:cNvPr>
          <p:cNvCxnSpPr>
            <a:cxnSpLocks/>
          </p:cNvCxnSpPr>
          <p:nvPr/>
        </p:nvCxnSpPr>
        <p:spPr>
          <a:xfrm flipV="1">
            <a:off x="1593756" y="3016149"/>
            <a:ext cx="911922" cy="65646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40218F1A-4764-4930-8D13-4EEC01B75B79}"/>
              </a:ext>
            </a:extLst>
          </p:cNvPr>
          <p:cNvCxnSpPr>
            <a:cxnSpLocks/>
          </p:cNvCxnSpPr>
          <p:nvPr/>
        </p:nvCxnSpPr>
        <p:spPr>
          <a:xfrm>
            <a:off x="1591323" y="4340898"/>
            <a:ext cx="921043" cy="894978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5B9E599-1AEC-4C7F-9211-9E6B8D920169}"/>
              </a:ext>
            </a:extLst>
          </p:cNvPr>
          <p:cNvGrpSpPr/>
          <p:nvPr/>
        </p:nvGrpSpPr>
        <p:grpSpPr>
          <a:xfrm>
            <a:off x="9588079" y="1041393"/>
            <a:ext cx="1864882" cy="896297"/>
            <a:chOff x="9780843" y="816675"/>
            <a:chExt cx="1902547" cy="914400"/>
          </a:xfrm>
        </p:grpSpPr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6485A46D-F467-4899-938F-8BEEAAE78713}"/>
                </a:ext>
              </a:extLst>
            </p:cNvPr>
            <p:cNvSpPr/>
            <p:nvPr/>
          </p:nvSpPr>
          <p:spPr bwMode="auto">
            <a:xfrm>
              <a:off x="10334301" y="816675"/>
              <a:ext cx="1349089" cy="914400"/>
            </a:xfrm>
            <a:prstGeom prst="rect">
              <a:avLst/>
            </a:prstGeom>
            <a:noFill/>
            <a:ln w="12700">
              <a:noFill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89630" tIns="89630" rIns="89630" bIns="89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lvl="1" defTabSz="914192">
                <a:lnSpc>
                  <a:spcPct val="90000"/>
                </a:lnSpc>
                <a:spcBef>
                  <a:spcPts val="1765"/>
                </a:spcBef>
                <a:buSzPct val="90000"/>
                <a:defRPr/>
              </a:pPr>
              <a:r>
                <a:rPr lang="en-US" sz="2745" dirty="0">
                  <a:solidFill>
                    <a:srgbClr val="D83B01"/>
                  </a:solidFill>
                  <a:latin typeface="Segoe UI Light"/>
                </a:rPr>
                <a:t>Query</a:t>
              </a:r>
            </a:p>
          </p:txBody>
        </p:sp>
        <p:sp>
          <p:nvSpPr>
            <p:cNvPr id="338" name="magnify">
              <a:extLst>
                <a:ext uri="{FF2B5EF4-FFF2-40B4-BE49-F238E27FC236}">
                  <a16:creationId xmlns:a16="http://schemas.microsoft.com/office/drawing/2014/main" id="{7D942105-2EFA-4F12-B0EE-8EB61297011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rot="786292" flipH="1">
              <a:off x="9780843" y="1090888"/>
              <a:ext cx="483698" cy="474455"/>
            </a:xfrm>
            <a:custGeom>
              <a:avLst/>
              <a:gdLst>
                <a:gd name="T0" fmla="*/ 112 w 343"/>
                <a:gd name="T1" fmla="*/ 223 h 338"/>
                <a:gd name="T2" fmla="*/ 0 w 343"/>
                <a:gd name="T3" fmla="*/ 111 h 338"/>
                <a:gd name="T4" fmla="*/ 112 w 343"/>
                <a:gd name="T5" fmla="*/ 0 h 338"/>
                <a:gd name="T6" fmla="*/ 223 w 343"/>
                <a:gd name="T7" fmla="*/ 111 h 338"/>
                <a:gd name="T8" fmla="*/ 112 w 343"/>
                <a:gd name="T9" fmla="*/ 223 h 338"/>
                <a:gd name="T10" fmla="*/ 343 w 343"/>
                <a:gd name="T11" fmla="*/ 338 h 338"/>
                <a:gd name="T12" fmla="*/ 191 w 343"/>
                <a:gd name="T13" fmla="*/ 189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3" h="338">
                  <a:moveTo>
                    <a:pt x="112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2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2" y="223"/>
                  </a:cubicBezTo>
                  <a:close/>
                  <a:moveTo>
                    <a:pt x="343" y="338"/>
                  </a:moveTo>
                  <a:cubicBezTo>
                    <a:pt x="191" y="189"/>
                    <a:pt x="191" y="189"/>
                    <a:pt x="191" y="189"/>
                  </a:cubicBezTo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92">
                <a:defRPr/>
              </a:pPr>
              <a:endParaRPr lang="en-US" sz="1765" dirty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E4DDC7A-8102-47D1-837B-822968F38900}"/>
              </a:ext>
            </a:extLst>
          </p:cNvPr>
          <p:cNvSpPr/>
          <p:nvPr/>
        </p:nvSpPr>
        <p:spPr bwMode="auto">
          <a:xfrm>
            <a:off x="9665861" y="3412666"/>
            <a:ext cx="1651075" cy="38199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0" rIns="179259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dirty="0">
                <a:solidFill>
                  <a:srgbClr val="353535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Desired</a:t>
            </a: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180BF2D8-E99B-4CC7-98D2-6A2D081A56AE}"/>
              </a:ext>
            </a:extLst>
          </p:cNvPr>
          <p:cNvSpPr/>
          <p:nvPr/>
        </p:nvSpPr>
        <p:spPr bwMode="auto">
          <a:xfrm>
            <a:off x="9665861" y="3844999"/>
            <a:ext cx="1651075" cy="38199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0" rIns="179259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dirty="0">
                <a:solidFill>
                  <a:srgbClr val="353535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Reported</a:t>
            </a: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588CAA32-55C8-4378-8CC1-C14FE10D6474}"/>
              </a:ext>
            </a:extLst>
          </p:cNvPr>
          <p:cNvSpPr/>
          <p:nvPr/>
        </p:nvSpPr>
        <p:spPr bwMode="auto">
          <a:xfrm>
            <a:off x="9665861" y="4277335"/>
            <a:ext cx="1651075" cy="38199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0" rIns="179259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dirty="0">
                <a:solidFill>
                  <a:srgbClr val="353535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Tags</a:t>
            </a:r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86CC5E9A-69F0-477C-8C83-9E008212EE29}"/>
              </a:ext>
            </a:extLst>
          </p:cNvPr>
          <p:cNvSpPr/>
          <p:nvPr/>
        </p:nvSpPr>
        <p:spPr bwMode="auto">
          <a:xfrm>
            <a:off x="9665861" y="4709670"/>
            <a:ext cx="1651075" cy="38199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0" rIns="179259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dirty="0">
                <a:solidFill>
                  <a:srgbClr val="353535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Methods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260B5C2F-72C9-4295-9B96-4D6E069A1575}"/>
              </a:ext>
            </a:extLst>
          </p:cNvPr>
          <p:cNvSpPr/>
          <p:nvPr/>
        </p:nvSpPr>
        <p:spPr bwMode="auto">
          <a:xfrm>
            <a:off x="2635817" y="3431000"/>
            <a:ext cx="1651075" cy="38199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0" rIns="179259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dirty="0">
                <a:solidFill>
                  <a:srgbClr val="353535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Desired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DF097669-779A-4B08-AEE4-917B29A76CD6}"/>
              </a:ext>
            </a:extLst>
          </p:cNvPr>
          <p:cNvSpPr/>
          <p:nvPr/>
        </p:nvSpPr>
        <p:spPr bwMode="auto">
          <a:xfrm>
            <a:off x="2635817" y="3863334"/>
            <a:ext cx="1651075" cy="38199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0" rIns="179259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dirty="0">
                <a:solidFill>
                  <a:srgbClr val="353535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Reported</a:t>
            </a:r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54D0A543-A205-474A-B361-B79C364D596E}"/>
              </a:ext>
            </a:extLst>
          </p:cNvPr>
          <p:cNvSpPr/>
          <p:nvPr/>
        </p:nvSpPr>
        <p:spPr bwMode="auto">
          <a:xfrm>
            <a:off x="2635817" y="4728005"/>
            <a:ext cx="1651075" cy="38199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0" rIns="179259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dirty="0">
                <a:solidFill>
                  <a:srgbClr val="353535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Methods</a:t>
            </a:r>
          </a:p>
        </p:txBody>
      </p:sp>
      <p:pic>
        <p:nvPicPr>
          <p:cNvPr id="4" name="Picture 3" descr="A close up of a logo&#10;&#10;Description generated with high confidence">
            <a:extLst>
              <a:ext uri="{FF2B5EF4-FFF2-40B4-BE49-F238E27FC236}">
                <a16:creationId xmlns:a16="http://schemas.microsoft.com/office/drawing/2014/main" id="{1E24D209-946A-4AFA-B9BE-3BF72B53A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0214" y="3449600"/>
            <a:ext cx="345056" cy="345056"/>
          </a:xfrm>
          <a:prstGeom prst="rect">
            <a:avLst/>
          </a:prstGeom>
        </p:spPr>
      </p:pic>
      <p:pic>
        <p:nvPicPr>
          <p:cNvPr id="262" name="Picture 261" descr="A close up of a logo&#10;&#10;Description generated with high confidence">
            <a:extLst>
              <a:ext uri="{FF2B5EF4-FFF2-40B4-BE49-F238E27FC236}">
                <a16:creationId xmlns:a16="http://schemas.microsoft.com/office/drawing/2014/main" id="{FF0E2A00-A6C2-40BF-A698-B43FFFBE1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4592" y="3872605"/>
            <a:ext cx="345056" cy="345056"/>
          </a:xfrm>
          <a:prstGeom prst="rect">
            <a:avLst/>
          </a:prstGeom>
        </p:spPr>
      </p:pic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62F433F6-EC35-431F-B30F-00A167A51121}"/>
              </a:ext>
            </a:extLst>
          </p:cNvPr>
          <p:cNvCxnSpPr>
            <a:cxnSpLocks/>
          </p:cNvCxnSpPr>
          <p:nvPr/>
        </p:nvCxnSpPr>
        <p:spPr>
          <a:xfrm flipH="1">
            <a:off x="4490653" y="3639410"/>
            <a:ext cx="4962833" cy="0"/>
          </a:xfrm>
          <a:prstGeom prst="straightConnector1">
            <a:avLst/>
          </a:prstGeom>
          <a:ln w="28575">
            <a:solidFill>
              <a:srgbClr val="2F6AB4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392017EE-5F76-49BD-9DDA-72FB11AEA012}"/>
              </a:ext>
            </a:extLst>
          </p:cNvPr>
          <p:cNvCxnSpPr>
            <a:cxnSpLocks/>
          </p:cNvCxnSpPr>
          <p:nvPr/>
        </p:nvCxnSpPr>
        <p:spPr>
          <a:xfrm>
            <a:off x="4557046" y="4035215"/>
            <a:ext cx="4888142" cy="0"/>
          </a:xfrm>
          <a:prstGeom prst="straightConnector1">
            <a:avLst/>
          </a:prstGeom>
          <a:ln w="28575">
            <a:solidFill>
              <a:srgbClr val="2F6AB4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06449E69-87AA-4551-8E5A-E80E3B2800AD}"/>
              </a:ext>
            </a:extLst>
          </p:cNvPr>
          <p:cNvCxnSpPr>
            <a:cxnSpLocks/>
          </p:cNvCxnSpPr>
          <p:nvPr/>
        </p:nvCxnSpPr>
        <p:spPr>
          <a:xfrm flipH="1">
            <a:off x="4490653" y="4849971"/>
            <a:ext cx="4962833" cy="0"/>
          </a:xfrm>
          <a:prstGeom prst="straightConnector1">
            <a:avLst/>
          </a:prstGeom>
          <a:ln w="28575">
            <a:solidFill>
              <a:srgbClr val="2F6AB4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85E81C38-5DEC-49CA-92DC-D27E0C78BA03}"/>
              </a:ext>
            </a:extLst>
          </p:cNvPr>
          <p:cNvCxnSpPr>
            <a:cxnSpLocks/>
          </p:cNvCxnSpPr>
          <p:nvPr/>
        </p:nvCxnSpPr>
        <p:spPr>
          <a:xfrm>
            <a:off x="4557046" y="5039165"/>
            <a:ext cx="4888142" cy="0"/>
          </a:xfrm>
          <a:prstGeom prst="straightConnector1">
            <a:avLst/>
          </a:prstGeom>
          <a:ln w="28575">
            <a:solidFill>
              <a:srgbClr val="2F6AB4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Rectangle 268">
            <a:extLst>
              <a:ext uri="{FF2B5EF4-FFF2-40B4-BE49-F238E27FC236}">
                <a16:creationId xmlns:a16="http://schemas.microsoft.com/office/drawing/2014/main" id="{17A29CCF-7E3A-46DB-8189-7B9C14F978AA}"/>
              </a:ext>
            </a:extLst>
          </p:cNvPr>
          <p:cNvSpPr/>
          <p:nvPr/>
        </p:nvSpPr>
        <p:spPr bwMode="auto">
          <a:xfrm>
            <a:off x="6192213" y="5604744"/>
            <a:ext cx="1322381" cy="896297"/>
          </a:xfrm>
          <a:prstGeom prst="rect">
            <a:avLst/>
          </a:prstGeom>
          <a:noFill/>
          <a:ln w="12700">
            <a:noFill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89630" tIns="89630" rIns="89630" bIns="89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1" defTabSz="914192">
              <a:lnSpc>
                <a:spcPct val="90000"/>
              </a:lnSpc>
              <a:spcBef>
                <a:spcPts val="1765"/>
              </a:spcBef>
              <a:buSzPct val="90000"/>
              <a:defRPr/>
            </a:pPr>
            <a:r>
              <a:rPr lang="en-US" sz="2745" dirty="0">
                <a:solidFill>
                  <a:srgbClr val="D83B01"/>
                </a:solidFill>
                <a:latin typeface="Segoe UI Light"/>
              </a:rPr>
              <a:t>Jobs</a:t>
            </a:r>
          </a:p>
        </p:txBody>
      </p:sp>
      <p:sp>
        <p:nvSpPr>
          <p:cNvPr id="271" name="arrow">
            <a:extLst>
              <a:ext uri="{FF2B5EF4-FFF2-40B4-BE49-F238E27FC236}">
                <a16:creationId xmlns:a16="http://schemas.microsoft.com/office/drawing/2014/main" id="{3138A6D6-74DA-4DB0-B660-6807A020E91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701841" y="5853620"/>
            <a:ext cx="436776" cy="403041"/>
          </a:xfrm>
          <a:custGeom>
            <a:avLst/>
            <a:gdLst>
              <a:gd name="T0" fmla="*/ 133 w 246"/>
              <a:gd name="T1" fmla="*/ 0 h 227"/>
              <a:gd name="T2" fmla="*/ 246 w 246"/>
              <a:gd name="T3" fmla="*/ 113 h 227"/>
              <a:gd name="T4" fmla="*/ 133 w 246"/>
              <a:gd name="T5" fmla="*/ 227 h 227"/>
              <a:gd name="T6" fmla="*/ 246 w 246"/>
              <a:gd name="T7" fmla="*/ 113 h 227"/>
              <a:gd name="T8" fmla="*/ 0 w 246"/>
              <a:gd name="T9" fmla="*/ 113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6" h="227">
                <a:moveTo>
                  <a:pt x="133" y="0"/>
                </a:moveTo>
                <a:lnTo>
                  <a:pt x="246" y="113"/>
                </a:lnTo>
                <a:lnTo>
                  <a:pt x="133" y="227"/>
                </a:lnTo>
                <a:moveTo>
                  <a:pt x="246" y="113"/>
                </a:moveTo>
                <a:lnTo>
                  <a:pt x="0" y="113"/>
                </a:ln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914192">
              <a:defRPr/>
            </a:pPr>
            <a:endParaRPr lang="en-US" sz="1765" dirty="0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74500F-6C19-4EC3-A539-31FD26452865}"/>
              </a:ext>
            </a:extLst>
          </p:cNvPr>
          <p:cNvSpPr/>
          <p:nvPr/>
        </p:nvSpPr>
        <p:spPr>
          <a:xfrm>
            <a:off x="3835262" y="6320031"/>
            <a:ext cx="6458673" cy="3692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92">
              <a:defRPr/>
            </a:pPr>
            <a:r>
              <a:rPr lang="en-US" sz="1765" dirty="0">
                <a:solidFill>
                  <a:srgbClr val="D83B01"/>
                </a:solidFill>
                <a:latin typeface="Segoe UI Semilight"/>
              </a:rPr>
              <a:t>Schedule and broadcast Device twin changes across large fleets</a:t>
            </a:r>
          </a:p>
        </p:txBody>
      </p:sp>
      <p:sp>
        <p:nvSpPr>
          <p:cNvPr id="103" name="Title 1">
            <a:extLst>
              <a:ext uri="{FF2B5EF4-FFF2-40B4-BE49-F238E27FC236}">
                <a16:creationId xmlns:a16="http://schemas.microsoft.com/office/drawing/2014/main" id="{54EB2CDA-097D-4015-9772-7DAC11567AB2}"/>
              </a:ext>
            </a:extLst>
          </p:cNvPr>
          <p:cNvSpPr txBox="1">
            <a:spLocks/>
          </p:cNvSpPr>
          <p:nvPr/>
        </p:nvSpPr>
        <p:spPr>
          <a:xfrm>
            <a:off x="444787" y="-11213"/>
            <a:ext cx="10514108" cy="1325375"/>
          </a:xfrm>
          <a:prstGeom prst="rect">
            <a:avLst/>
          </a:prstGeom>
        </p:spPr>
        <p:txBody>
          <a:bodyPr vert="horz" lIns="91427" tIns="45713" rIns="91427" bIns="45713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67">
              <a:defRPr/>
            </a:pPr>
            <a:r>
              <a:rPr lang="en-US" sz="3529" spc="-147" dirty="0">
                <a:ln w="3175">
                  <a:noFill/>
                </a:ln>
                <a:solidFill>
                  <a:schemeClr val="tx2"/>
                </a:solidFill>
                <a:ea typeface="+mn-ea"/>
                <a:cs typeface="Segoe UI" pitchFamily="34" charset="0"/>
              </a:rPr>
              <a:t>Concept – Device Management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209753-7907-4FA8-AE01-EE5F676B0017}"/>
              </a:ext>
            </a:extLst>
          </p:cNvPr>
          <p:cNvSpPr txBox="1"/>
          <p:nvPr/>
        </p:nvSpPr>
        <p:spPr>
          <a:xfrm>
            <a:off x="2404760" y="2614759"/>
            <a:ext cx="211637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IoT Edge or device</a:t>
            </a:r>
          </a:p>
        </p:txBody>
      </p:sp>
    </p:spTree>
    <p:extLst>
      <p:ext uri="{BB962C8B-B14F-4D97-AF65-F5344CB8AC3E}">
        <p14:creationId xmlns:p14="http://schemas.microsoft.com/office/powerpoint/2010/main" val="284693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  <p:bldP spid="271" grpId="0" animBg="1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>
            <a:extLst>
              <a:ext uri="{FF2B5EF4-FFF2-40B4-BE49-F238E27FC236}">
                <a16:creationId xmlns:a16="http://schemas.microsoft.com/office/drawing/2014/main" id="{AB798BAA-4B9E-49E5-9550-033DE4C421A2}"/>
              </a:ext>
            </a:extLst>
          </p:cNvPr>
          <p:cNvSpPr/>
          <p:nvPr/>
        </p:nvSpPr>
        <p:spPr>
          <a:xfrm>
            <a:off x="7779087" y="2328421"/>
            <a:ext cx="1746699" cy="859161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14"/>
            <a:r>
              <a:rPr lang="en-US" sz="1836">
                <a:solidFill>
                  <a:srgbClr val="FFFFFF"/>
                </a:solidFill>
                <a:latin typeface="Segoe UI"/>
              </a:rPr>
              <a:t>Azure IoT Hub</a:t>
            </a:r>
          </a:p>
        </p:txBody>
      </p:sp>
      <p:pic>
        <p:nvPicPr>
          <p:cNvPr id="48" name="Graphic 47" descr="Document">
            <a:extLst>
              <a:ext uri="{FF2B5EF4-FFF2-40B4-BE49-F238E27FC236}">
                <a16:creationId xmlns:a16="http://schemas.microsoft.com/office/drawing/2014/main" id="{E5DDBBDC-68A8-46A3-94CA-2F7DC32E16E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1923" y="2418781"/>
            <a:ext cx="404075" cy="404075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8169509-E114-4C14-A61F-93FCA80B913B}"/>
              </a:ext>
            </a:extLst>
          </p:cNvPr>
          <p:cNvCxnSpPr>
            <a:cxnSpLocks/>
            <a:stCxn id="48" idx="3"/>
            <a:endCxn id="41" idx="2"/>
          </p:cNvCxnSpPr>
          <p:nvPr/>
        </p:nvCxnSpPr>
        <p:spPr>
          <a:xfrm>
            <a:off x="6455998" y="2620819"/>
            <a:ext cx="1323089" cy="137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2" name="Graphic 51" descr="Wireless router">
            <a:extLst>
              <a:ext uri="{FF2B5EF4-FFF2-40B4-BE49-F238E27FC236}">
                <a16:creationId xmlns:a16="http://schemas.microsoft.com/office/drawing/2014/main" id="{4D0353B2-F7FC-4F2E-B216-701833A297E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45965" y="1842816"/>
            <a:ext cx="446848" cy="446848"/>
          </a:xfrm>
          <a:prstGeom prst="rect">
            <a:avLst/>
          </a:prstGeom>
        </p:spPr>
      </p:pic>
      <p:pic>
        <p:nvPicPr>
          <p:cNvPr id="53" name="Graphic 52" descr="List">
            <a:extLst>
              <a:ext uri="{FF2B5EF4-FFF2-40B4-BE49-F238E27FC236}">
                <a16:creationId xmlns:a16="http://schemas.microsoft.com/office/drawing/2014/main" id="{53846F2F-25C2-41F2-8B7B-661D1CF007F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5077" y="3068520"/>
            <a:ext cx="457768" cy="457768"/>
          </a:xfrm>
          <a:prstGeom prst="rect">
            <a:avLst/>
          </a:prstGeom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FBA40E9-B87B-4852-9082-231C3F7069EF}"/>
              </a:ext>
            </a:extLst>
          </p:cNvPr>
          <p:cNvCxnSpPr>
            <a:cxnSpLocks/>
            <a:stCxn id="52" idx="3"/>
            <a:endCxn id="41" idx="2"/>
          </p:cNvCxnSpPr>
          <p:nvPr/>
        </p:nvCxnSpPr>
        <p:spPr>
          <a:xfrm>
            <a:off x="6492813" y="2066240"/>
            <a:ext cx="1286274" cy="691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BB41E00-F9E3-4133-964D-0494F6A320FA}"/>
              </a:ext>
            </a:extLst>
          </p:cNvPr>
          <p:cNvCxnSpPr>
            <a:cxnSpLocks/>
            <a:stCxn id="53" idx="3"/>
            <a:endCxn id="41" idx="2"/>
          </p:cNvCxnSpPr>
          <p:nvPr/>
        </p:nvCxnSpPr>
        <p:spPr>
          <a:xfrm flipV="1">
            <a:off x="6482845" y="2758002"/>
            <a:ext cx="1296242" cy="539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E29EB39-1894-40BE-A8F3-C8277E054997}"/>
              </a:ext>
            </a:extLst>
          </p:cNvPr>
          <p:cNvSpPr/>
          <p:nvPr/>
        </p:nvSpPr>
        <p:spPr>
          <a:xfrm>
            <a:off x="10405049" y="3918949"/>
            <a:ext cx="1111045" cy="380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14"/>
            <a:r>
              <a:rPr lang="en-US" sz="1836">
                <a:solidFill>
                  <a:srgbClr val="000000"/>
                </a:solidFill>
                <a:latin typeface="Segoe UI"/>
              </a:rPr>
              <a:t>IoT Edge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BEDB8880-8AF0-462F-AF15-62F592343D8C}"/>
              </a:ext>
            </a:extLst>
          </p:cNvPr>
          <p:cNvGrpSpPr/>
          <p:nvPr/>
        </p:nvGrpSpPr>
        <p:grpSpPr>
          <a:xfrm>
            <a:off x="6710154" y="4272859"/>
            <a:ext cx="4754786" cy="2363395"/>
            <a:chOff x="4846000" y="4224676"/>
            <a:chExt cx="4756135" cy="2364066"/>
          </a:xfrm>
          <a:solidFill>
            <a:srgbClr val="0070C0"/>
          </a:solidFill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B7566E4-BE92-4A4E-B292-8633944CAE48}"/>
                </a:ext>
              </a:extLst>
            </p:cNvPr>
            <p:cNvSpPr/>
            <p:nvPr/>
          </p:nvSpPr>
          <p:spPr>
            <a:xfrm>
              <a:off x="4846000" y="4224676"/>
              <a:ext cx="4756135" cy="236406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14"/>
              <a:endParaRPr lang="en-US" sz="120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AA4A1DB-5D9E-497A-A64F-9A5CE1EA6A7B}"/>
                </a:ext>
              </a:extLst>
            </p:cNvPr>
            <p:cNvSpPr/>
            <p:nvPr/>
          </p:nvSpPr>
          <p:spPr>
            <a:xfrm>
              <a:off x="6262661" y="6253719"/>
              <a:ext cx="2057400" cy="25952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14"/>
              <a:r>
                <a:rPr lang="en-US" sz="1100">
                  <a:solidFill>
                    <a:srgbClr val="FFFFFF"/>
                  </a:solidFill>
                  <a:latin typeface="Segoe UI"/>
                </a:rPr>
                <a:t>Hardware based root of trust</a:t>
              </a:r>
            </a:p>
          </p:txBody>
        </p:sp>
      </p:grpSp>
      <p:sp>
        <p:nvSpPr>
          <p:cNvPr id="20" name="Flowchart: Magnetic Disk 19">
            <a:extLst>
              <a:ext uri="{FF2B5EF4-FFF2-40B4-BE49-F238E27FC236}">
                <a16:creationId xmlns:a16="http://schemas.microsoft.com/office/drawing/2014/main" id="{0FCF26B2-C7FB-42E1-9356-71E6856861C3}"/>
              </a:ext>
            </a:extLst>
          </p:cNvPr>
          <p:cNvSpPr/>
          <p:nvPr/>
        </p:nvSpPr>
        <p:spPr>
          <a:xfrm>
            <a:off x="7177768" y="5889676"/>
            <a:ext cx="719487" cy="689133"/>
          </a:xfrm>
          <a:prstGeom prst="flowChartMagneticDisk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14"/>
            <a:r>
              <a:rPr lang="en-US" sz="1050">
                <a:solidFill>
                  <a:srgbClr val="000000"/>
                </a:solidFill>
                <a:latin typeface="Segoe UI"/>
              </a:rPr>
              <a:t>Local storage </a:t>
            </a:r>
          </a:p>
        </p:txBody>
      </p:sp>
      <p:pic>
        <p:nvPicPr>
          <p:cNvPr id="81" name="Graphic 80" descr="Document">
            <a:extLst>
              <a:ext uri="{FF2B5EF4-FFF2-40B4-BE49-F238E27FC236}">
                <a16:creationId xmlns:a16="http://schemas.microsoft.com/office/drawing/2014/main" id="{0E14CB6A-B80E-4A33-AAA4-155C71FDD93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23576" y="5372272"/>
            <a:ext cx="376460" cy="3764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608563B-0E0F-434C-AD78-E7396E53998E}"/>
              </a:ext>
            </a:extLst>
          </p:cNvPr>
          <p:cNvSpPr txBox="1"/>
          <p:nvPr/>
        </p:nvSpPr>
        <p:spPr>
          <a:xfrm>
            <a:off x="10574727" y="5280564"/>
            <a:ext cx="1182422" cy="610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14"/>
            <a:r>
              <a:rPr lang="en-US" sz="1100">
                <a:solidFill>
                  <a:srgbClr val="FFFFFF"/>
                </a:solidFill>
                <a:latin typeface="Segoe UI"/>
              </a:rPr>
              <a:t>Device Twin </a:t>
            </a:r>
          </a:p>
          <a:p>
            <a:pPr marL="171384" indent="-171384" defTabSz="914314"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FFFFFF"/>
                </a:solidFill>
                <a:latin typeface="Segoe UI"/>
              </a:rPr>
              <a:t>Module </a:t>
            </a:r>
          </a:p>
          <a:p>
            <a:pPr marL="171384" indent="-171384" defTabSz="914314"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FFFFFF"/>
                </a:solidFill>
                <a:latin typeface="Segoe UI"/>
              </a:rPr>
              <a:t>Routes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950C1D9-58D8-402B-824D-66380EFDC7B3}"/>
              </a:ext>
            </a:extLst>
          </p:cNvPr>
          <p:cNvSpPr txBox="1"/>
          <p:nvPr/>
        </p:nvSpPr>
        <p:spPr>
          <a:xfrm>
            <a:off x="8118160" y="5452395"/>
            <a:ext cx="2042322" cy="2806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914314"/>
            <a:r>
              <a:rPr lang="en-US" sz="1200">
                <a:solidFill>
                  <a:srgbClr val="000000">
                    <a:lumMod val="50000"/>
                  </a:srgbClr>
                </a:solidFill>
                <a:latin typeface="Segoe UI"/>
              </a:rPr>
              <a:t>Edge runtime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18A9233-4F79-49D1-9B6D-FF13BF729174}"/>
              </a:ext>
            </a:extLst>
          </p:cNvPr>
          <p:cNvSpPr/>
          <p:nvPr/>
        </p:nvSpPr>
        <p:spPr>
          <a:xfrm>
            <a:off x="8118159" y="6001471"/>
            <a:ext cx="2056818" cy="25944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14"/>
            <a:r>
              <a:rPr lang="en-US" sz="1100">
                <a:solidFill>
                  <a:srgbClr val="000000"/>
                </a:solidFill>
                <a:latin typeface="Segoe UI"/>
              </a:rPr>
              <a:t>Security Manager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F65347-F43B-4444-AA7F-F435C2C60298}"/>
              </a:ext>
            </a:extLst>
          </p:cNvPr>
          <p:cNvSpPr txBox="1"/>
          <p:nvPr/>
        </p:nvSpPr>
        <p:spPr>
          <a:xfrm>
            <a:off x="10162149" y="5903261"/>
            <a:ext cx="1897835" cy="437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384" indent="-171384" defTabSz="914314"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FFFFFF"/>
                </a:solidFill>
                <a:latin typeface="Segoe UI"/>
              </a:rPr>
              <a:t>Secure Boot</a:t>
            </a:r>
          </a:p>
          <a:p>
            <a:pPr marL="171384" indent="-171384" defTabSz="914314"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FFFFFF"/>
                </a:solidFill>
                <a:latin typeface="Segoe UI"/>
              </a:rPr>
              <a:t>Secure Storage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E8F0329-42CE-4268-A377-9F847ED127A0}"/>
              </a:ext>
            </a:extLst>
          </p:cNvPr>
          <p:cNvSpPr/>
          <p:nvPr/>
        </p:nvSpPr>
        <p:spPr>
          <a:xfrm>
            <a:off x="7387661" y="4606902"/>
            <a:ext cx="794393" cy="51110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14"/>
            <a:r>
              <a:rPr lang="en-US" sz="1050">
                <a:solidFill>
                  <a:srgbClr val="FFFFFF"/>
                </a:solidFill>
                <a:latin typeface="Segoe UI"/>
              </a:rPr>
              <a:t>Container </a:t>
            </a:r>
          </a:p>
          <a:p>
            <a:pPr algn="ctr" defTabSz="914314"/>
            <a:r>
              <a:rPr lang="en-US" sz="1050">
                <a:solidFill>
                  <a:srgbClr val="FFFFFF"/>
                </a:solidFill>
                <a:latin typeface="Segoe UI"/>
              </a:rPr>
              <a:t>Module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3ACB386-4DC2-4A9E-B099-26F4B5834726}"/>
              </a:ext>
            </a:extLst>
          </p:cNvPr>
          <p:cNvSpPr/>
          <p:nvPr/>
        </p:nvSpPr>
        <p:spPr>
          <a:xfrm>
            <a:off x="8305765" y="4606503"/>
            <a:ext cx="794393" cy="51110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14"/>
            <a:r>
              <a:rPr lang="en-US" sz="1050">
                <a:solidFill>
                  <a:srgbClr val="FFFFFF"/>
                </a:solidFill>
                <a:latin typeface="Segoe UI"/>
              </a:rPr>
              <a:t>Container </a:t>
            </a:r>
          </a:p>
          <a:p>
            <a:pPr algn="ctr" defTabSz="914314"/>
            <a:r>
              <a:rPr lang="en-US" sz="1050">
                <a:solidFill>
                  <a:srgbClr val="FFFFFF"/>
                </a:solidFill>
                <a:latin typeface="Segoe UI"/>
              </a:rPr>
              <a:t>Module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539ECE6-9F42-4DB2-BAD4-A1BB761DE2DB}"/>
              </a:ext>
            </a:extLst>
          </p:cNvPr>
          <p:cNvSpPr/>
          <p:nvPr/>
        </p:nvSpPr>
        <p:spPr>
          <a:xfrm>
            <a:off x="9238366" y="4606503"/>
            <a:ext cx="794393" cy="51110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14"/>
            <a:r>
              <a:rPr lang="en-US" sz="1050">
                <a:solidFill>
                  <a:srgbClr val="FFFFFF"/>
                </a:solidFill>
                <a:latin typeface="Segoe UI"/>
              </a:rPr>
              <a:t>Container </a:t>
            </a:r>
          </a:p>
          <a:p>
            <a:pPr algn="ctr" defTabSz="914314"/>
            <a:r>
              <a:rPr lang="en-US" sz="1050">
                <a:solidFill>
                  <a:srgbClr val="FFFFFF"/>
                </a:solidFill>
                <a:latin typeface="Segoe UI"/>
              </a:rPr>
              <a:t>Module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F368697-3FF8-42D7-9BF3-B6297236D670}"/>
              </a:ext>
            </a:extLst>
          </p:cNvPr>
          <p:cNvSpPr/>
          <p:nvPr/>
        </p:nvSpPr>
        <p:spPr>
          <a:xfrm>
            <a:off x="10162149" y="4606503"/>
            <a:ext cx="794393" cy="51110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14"/>
            <a:r>
              <a:rPr lang="en-US" sz="1050">
                <a:solidFill>
                  <a:srgbClr val="FFFFFF"/>
                </a:solidFill>
                <a:latin typeface="Segoe UI"/>
              </a:rPr>
              <a:t>Container </a:t>
            </a:r>
          </a:p>
          <a:p>
            <a:pPr algn="ctr" defTabSz="914314"/>
            <a:r>
              <a:rPr lang="en-US" sz="1050">
                <a:solidFill>
                  <a:srgbClr val="FFFFFF"/>
                </a:solidFill>
                <a:latin typeface="Segoe UI"/>
              </a:rPr>
              <a:t>Module</a:t>
            </a:r>
          </a:p>
        </p:txBody>
      </p:sp>
      <p:pic>
        <p:nvPicPr>
          <p:cNvPr id="93" name="Graphic 92" descr="Document">
            <a:extLst>
              <a:ext uri="{FF2B5EF4-FFF2-40B4-BE49-F238E27FC236}">
                <a16:creationId xmlns:a16="http://schemas.microsoft.com/office/drawing/2014/main" id="{458EFFDA-E723-432B-9596-17D6B41980E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79079" y="4952053"/>
            <a:ext cx="258433" cy="258433"/>
          </a:xfrm>
          <a:prstGeom prst="rect">
            <a:avLst/>
          </a:prstGeom>
        </p:spPr>
      </p:pic>
      <p:pic>
        <p:nvPicPr>
          <p:cNvPr id="94" name="Graphic 93" descr="Document">
            <a:extLst>
              <a:ext uri="{FF2B5EF4-FFF2-40B4-BE49-F238E27FC236}">
                <a16:creationId xmlns:a16="http://schemas.microsoft.com/office/drawing/2014/main" id="{F6380139-D104-44C6-A5E8-22CC33767E5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48060" y="4924701"/>
            <a:ext cx="258433" cy="258433"/>
          </a:xfrm>
          <a:prstGeom prst="rect">
            <a:avLst/>
          </a:prstGeom>
        </p:spPr>
      </p:pic>
      <p:pic>
        <p:nvPicPr>
          <p:cNvPr id="95" name="Graphic 94" descr="Document">
            <a:extLst>
              <a:ext uri="{FF2B5EF4-FFF2-40B4-BE49-F238E27FC236}">
                <a16:creationId xmlns:a16="http://schemas.microsoft.com/office/drawing/2014/main" id="{F2855E77-4A36-457F-84F6-5D0FE6495FC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80397" y="4918852"/>
            <a:ext cx="258433" cy="258433"/>
          </a:xfrm>
          <a:prstGeom prst="rect">
            <a:avLst/>
          </a:prstGeom>
        </p:spPr>
      </p:pic>
      <p:pic>
        <p:nvPicPr>
          <p:cNvPr id="96" name="Graphic 95" descr="Document">
            <a:extLst>
              <a:ext uri="{FF2B5EF4-FFF2-40B4-BE49-F238E27FC236}">
                <a16:creationId xmlns:a16="http://schemas.microsoft.com/office/drawing/2014/main" id="{35FAD561-2879-4CB2-B374-B9AC55CE0BE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75087" y="4905721"/>
            <a:ext cx="258433" cy="258433"/>
          </a:xfrm>
          <a:prstGeom prst="rect">
            <a:avLst/>
          </a:prstGeom>
        </p:spPr>
      </p:pic>
      <p:pic>
        <p:nvPicPr>
          <p:cNvPr id="98" name="Graphic 97" descr="Document">
            <a:extLst>
              <a:ext uri="{FF2B5EF4-FFF2-40B4-BE49-F238E27FC236}">
                <a16:creationId xmlns:a16="http://schemas.microsoft.com/office/drawing/2014/main" id="{A346A6A9-905F-4582-8DE0-1C7B0BA0DF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67351" y="3781074"/>
            <a:ext cx="404075" cy="404075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C7C5EB1-5447-43E4-99D8-C1ECB8DF3A93}"/>
              </a:ext>
            </a:extLst>
          </p:cNvPr>
          <p:cNvCxnSpPr>
            <a:cxnSpLocks/>
            <a:stCxn id="98" idx="3"/>
            <a:endCxn id="41" idx="2"/>
          </p:cNvCxnSpPr>
          <p:nvPr/>
        </p:nvCxnSpPr>
        <p:spPr>
          <a:xfrm flipV="1">
            <a:off x="6471426" y="2758002"/>
            <a:ext cx="1307661" cy="1225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F0BFD89-6263-461E-AA2A-7E074FC22D3F}"/>
              </a:ext>
            </a:extLst>
          </p:cNvPr>
          <p:cNvSpPr/>
          <p:nvPr/>
        </p:nvSpPr>
        <p:spPr>
          <a:xfrm>
            <a:off x="6967795" y="5151686"/>
            <a:ext cx="969999" cy="2492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14"/>
            <a:r>
              <a:rPr lang="en-US" sz="1000">
                <a:solidFill>
                  <a:srgbClr val="FFFFFF"/>
                </a:solidFill>
                <a:latin typeface="Segoe UI"/>
              </a:rPr>
              <a:t>Module Twin 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09548619-4FA3-449B-9162-B37744E1E0E3}"/>
              </a:ext>
            </a:extLst>
          </p:cNvPr>
          <p:cNvCxnSpPr/>
          <p:nvPr/>
        </p:nvCxnSpPr>
        <p:spPr>
          <a:xfrm>
            <a:off x="7852936" y="5250064"/>
            <a:ext cx="270725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D7B92500-9B12-41F7-B269-EFB44B8C79AE}"/>
              </a:ext>
            </a:extLst>
          </p:cNvPr>
          <p:cNvCxnSpPr/>
          <p:nvPr/>
        </p:nvCxnSpPr>
        <p:spPr>
          <a:xfrm>
            <a:off x="10559344" y="5110157"/>
            <a:ext cx="0" cy="13425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50AA4E3D-3F8E-4C8A-8169-20C3B68B106D}"/>
              </a:ext>
            </a:extLst>
          </p:cNvPr>
          <p:cNvCxnSpPr/>
          <p:nvPr/>
        </p:nvCxnSpPr>
        <p:spPr>
          <a:xfrm>
            <a:off x="9631316" y="5115813"/>
            <a:ext cx="0" cy="13425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192E8350-38AE-4E91-8D67-948F9DCE2C0D}"/>
              </a:ext>
            </a:extLst>
          </p:cNvPr>
          <p:cNvCxnSpPr/>
          <p:nvPr/>
        </p:nvCxnSpPr>
        <p:spPr>
          <a:xfrm>
            <a:off x="8702959" y="5112727"/>
            <a:ext cx="0" cy="13425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D2E78CA-8998-410E-BDC6-FD2667CBD6BE}"/>
              </a:ext>
            </a:extLst>
          </p:cNvPr>
          <p:cNvCxnSpPr/>
          <p:nvPr/>
        </p:nvCxnSpPr>
        <p:spPr>
          <a:xfrm>
            <a:off x="7852936" y="5119585"/>
            <a:ext cx="0" cy="13425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B2A80CE9-E684-470F-915B-EA5F2EFDF32B}"/>
              </a:ext>
            </a:extLst>
          </p:cNvPr>
          <p:cNvCxnSpPr>
            <a:cxnSpLocks/>
            <a:endCxn id="82" idx="0"/>
          </p:cNvCxnSpPr>
          <p:nvPr/>
        </p:nvCxnSpPr>
        <p:spPr>
          <a:xfrm>
            <a:off x="9139321" y="5263587"/>
            <a:ext cx="0" cy="18880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BD513DA-8535-4CA2-A407-A7BF4BA1AA59}"/>
              </a:ext>
            </a:extLst>
          </p:cNvPr>
          <p:cNvSpPr/>
          <p:nvPr/>
        </p:nvSpPr>
        <p:spPr>
          <a:xfrm>
            <a:off x="8123581" y="5754782"/>
            <a:ext cx="2045977" cy="2176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14"/>
            <a:r>
              <a:rPr lang="en-US" sz="1100">
                <a:solidFill>
                  <a:srgbClr val="000000"/>
                </a:solidFill>
                <a:latin typeface="Segoe UI"/>
              </a:rPr>
              <a:t>Device Provisioning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5C360C-2FEF-49CB-B416-74718776E83F}"/>
              </a:ext>
            </a:extLst>
          </p:cNvPr>
          <p:cNvSpPr txBox="1"/>
          <p:nvPr/>
        </p:nvSpPr>
        <p:spPr>
          <a:xfrm>
            <a:off x="494878" y="1191690"/>
            <a:ext cx="5120600" cy="3266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314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Develop your Container Workloads</a:t>
            </a:r>
          </a:p>
          <a:p>
            <a:pPr marL="342900" indent="-342900" defTabSz="914314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Upload Modules to a Container Registry</a:t>
            </a:r>
          </a:p>
          <a:p>
            <a:pPr marL="342900" indent="-342900" defTabSz="914314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Provision IoT Edge Device Agents</a:t>
            </a:r>
          </a:p>
          <a:p>
            <a:pPr marL="342900" indent="-342900" defTabSz="914314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Select Device/Deployment Set</a:t>
            </a:r>
          </a:p>
          <a:p>
            <a:pPr marL="342900" indent="-342900" defTabSz="914314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Define Modules </a:t>
            </a:r>
          </a:p>
          <a:p>
            <a:pPr marL="342900" indent="-342900" defTabSz="914314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Define Message Routes</a:t>
            </a:r>
          </a:p>
          <a:p>
            <a:pPr marL="342900" indent="-342900" defTabSz="914314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Define Module Parameters</a:t>
            </a:r>
          </a:p>
        </p:txBody>
      </p:sp>
      <p:pic>
        <p:nvPicPr>
          <p:cNvPr id="15" name="Graphic 14" descr="Download from cloud">
            <a:extLst>
              <a:ext uri="{FF2B5EF4-FFF2-40B4-BE49-F238E27FC236}">
                <a16:creationId xmlns:a16="http://schemas.microsoft.com/office/drawing/2014/main" id="{DA313A76-31D4-49B2-BFE1-25926E292D1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74358" y="1414147"/>
            <a:ext cx="390055" cy="39005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73187CF-3B72-4A0E-A6AA-28690C02D9AD}"/>
              </a:ext>
            </a:extLst>
          </p:cNvPr>
          <p:cNvCxnSpPr>
            <a:cxnSpLocks/>
            <a:stCxn id="15" idx="3"/>
            <a:endCxn id="41" idx="2"/>
          </p:cNvCxnSpPr>
          <p:nvPr/>
        </p:nvCxnSpPr>
        <p:spPr>
          <a:xfrm>
            <a:off x="6464413" y="1609175"/>
            <a:ext cx="1314674" cy="1148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26" name="Picture 2" descr="Image result for azure container registry">
            <a:extLst>
              <a:ext uri="{FF2B5EF4-FFF2-40B4-BE49-F238E27FC236}">
                <a16:creationId xmlns:a16="http://schemas.microsoft.com/office/drawing/2014/main" id="{63AA6AE1-3B46-4E10-AC1A-B44236A41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098" y="2293797"/>
            <a:ext cx="1890163" cy="99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3AD92E-3D52-4AC3-95B2-E7BE8E0FEB1F}"/>
              </a:ext>
            </a:extLst>
          </p:cNvPr>
          <p:cNvSpPr txBox="1"/>
          <p:nvPr/>
        </p:nvSpPr>
        <p:spPr>
          <a:xfrm>
            <a:off x="10020773" y="1847496"/>
            <a:ext cx="2035750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AU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Container Registry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4132E95-52A2-4620-B87B-5A4E7B4DF911}"/>
              </a:ext>
            </a:extLst>
          </p:cNvPr>
          <p:cNvCxnSpPr>
            <a:stCxn id="1026" idx="2"/>
          </p:cNvCxnSpPr>
          <p:nvPr/>
        </p:nvCxnSpPr>
        <p:spPr>
          <a:xfrm flipH="1">
            <a:off x="10160482" y="3286133"/>
            <a:ext cx="744698" cy="98672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782F7C-02DC-4292-9B5A-CAF55BAA653B}"/>
              </a:ext>
            </a:extLst>
          </p:cNvPr>
          <p:cNvCxnSpPr>
            <a:stCxn id="41" idx="4"/>
          </p:cNvCxnSpPr>
          <p:nvPr/>
        </p:nvCxnSpPr>
        <p:spPr>
          <a:xfrm flipH="1">
            <a:off x="8652436" y="3187582"/>
            <a:ext cx="1" cy="108527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8">
            <a:extLst>
              <a:ext uri="{FF2B5EF4-FFF2-40B4-BE49-F238E27FC236}">
                <a16:creationId xmlns:a16="http://schemas.microsoft.com/office/drawing/2014/main" id="{42F0868B-B238-48B5-9AE5-CBD893154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Azure IoT Edge in Action</a:t>
            </a:r>
          </a:p>
        </p:txBody>
      </p:sp>
    </p:spTree>
    <p:extLst>
      <p:ext uri="{BB962C8B-B14F-4D97-AF65-F5344CB8AC3E}">
        <p14:creationId xmlns:p14="http://schemas.microsoft.com/office/powerpoint/2010/main" val="13302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D2872-37B5-451D-A506-8419CC6BE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Hardware for Azure IoT Edge</a:t>
            </a:r>
            <a:endParaRPr lang="en-AU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579134A-4F30-4C1C-81A0-18B0DB5B2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1584000"/>
            <a:ext cx="11520000" cy="175970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Linux and Windows supported on x64 and ARM (support for containers required)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Hardware sizing dependent on workloads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Internal tests on devices as small as Raspberry Pi 3 with four containers (on Linux)</a:t>
            </a:r>
          </a:p>
        </p:txBody>
      </p:sp>
      <p:pic>
        <p:nvPicPr>
          <p:cNvPr id="23" name="Picture 3">
            <a:extLst>
              <a:ext uri="{FF2B5EF4-FFF2-40B4-BE49-F238E27FC236}">
                <a16:creationId xmlns:a16="http://schemas.microsoft.com/office/drawing/2014/main" id="{91919E3D-96A1-45CC-8E33-DC3F9098078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63638" y="4060356"/>
            <a:ext cx="9226080" cy="2140920"/>
          </a:xfrm>
          <a:prstGeom prst="rect">
            <a:avLst/>
          </a:prstGeom>
          <a:ln>
            <a:noFill/>
          </a:ln>
        </p:spPr>
      </p:pic>
      <p:sp>
        <p:nvSpPr>
          <p:cNvPr id="24" name="CustomShape 3">
            <a:extLst>
              <a:ext uri="{FF2B5EF4-FFF2-40B4-BE49-F238E27FC236}">
                <a16:creationId xmlns:a16="http://schemas.microsoft.com/office/drawing/2014/main" id="{23B03272-C24F-406C-9843-7C4EC3D5BB8C}"/>
              </a:ext>
            </a:extLst>
          </p:cNvPr>
          <p:cNvSpPr/>
          <p:nvPr/>
        </p:nvSpPr>
        <p:spPr>
          <a:xfrm>
            <a:off x="4115318" y="3870276"/>
            <a:ext cx="6060960" cy="2432520"/>
          </a:xfrm>
          <a:prstGeom prst="rect">
            <a:avLst/>
          </a:prstGeom>
          <a:noFill/>
          <a:ln w="57240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CustomShape 1"/>
          <p:cNvSpPr/>
          <p:nvPr/>
        </p:nvSpPr>
        <p:spPr>
          <a:xfrm>
            <a:off x="336000" y="1030320"/>
            <a:ext cx="11520000" cy="1678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7000"/>
              </a:lnSpc>
              <a:spcBef>
                <a:spcPts val="1199"/>
              </a:spcBef>
            </a:pPr>
            <a:r>
              <a:rPr lang="en-AU" sz="1770" b="1" strike="noStrike" spc="-1" dirty="0">
                <a:solidFill>
                  <a:srgbClr val="2F5496"/>
                </a:solidFill>
                <a:latin typeface="Segoe UI"/>
                <a:ea typeface="Times New Roman"/>
              </a:rPr>
              <a:t>Azure IoT Edge certification requirements</a:t>
            </a:r>
            <a:endParaRPr lang="en-AU" sz="1770" b="0" strike="noStrike" spc="-1" dirty="0">
              <a:latin typeface="Arial"/>
            </a:endParaRPr>
          </a:p>
          <a:p>
            <a:pPr marL="343080" indent="-342360">
              <a:lnSpc>
                <a:spcPct val="107000"/>
              </a:lnSpc>
              <a:buClr>
                <a:srgbClr val="000000"/>
              </a:buClr>
              <a:buFont typeface="Arial"/>
              <a:buChar char="•"/>
            </a:pPr>
            <a:r>
              <a:rPr lang="en-AU" sz="1600" b="0" strike="noStrike" spc="-1" dirty="0">
                <a:solidFill>
                  <a:srgbClr val="000000"/>
                </a:solidFill>
                <a:latin typeface="Segoe UI"/>
                <a:ea typeface="Calibri"/>
              </a:rPr>
              <a:t>Core requirements for functional areas: AI, Device Management, and Security</a:t>
            </a:r>
            <a:endParaRPr lang="en-AU" sz="1600" b="0" strike="noStrike" spc="-1" dirty="0">
              <a:latin typeface="Arial"/>
            </a:endParaRPr>
          </a:p>
          <a:p>
            <a:pPr marL="343080" indent="-342360">
              <a:lnSpc>
                <a:spcPct val="107000"/>
              </a:lnSpc>
              <a:buClr>
                <a:srgbClr val="000000"/>
              </a:buClr>
              <a:buFont typeface="Arial"/>
              <a:buChar char="•"/>
            </a:pPr>
            <a:r>
              <a:rPr lang="en-AU" sz="1600" b="0" strike="noStrike" spc="-1" dirty="0">
                <a:solidFill>
                  <a:srgbClr val="000000"/>
                </a:solidFill>
                <a:latin typeface="Segoe UI"/>
                <a:ea typeface="Calibri"/>
              </a:rPr>
              <a:t>Additional functional areas to be added</a:t>
            </a:r>
            <a:endParaRPr lang="en-AU" sz="1600" b="0" strike="noStrike" spc="-1" dirty="0">
              <a:latin typeface="Arial"/>
            </a:endParaRPr>
          </a:p>
          <a:p>
            <a:pPr marL="343080" indent="-342360">
              <a:lnSpc>
                <a:spcPct val="107000"/>
              </a:lnSpc>
              <a:buClr>
                <a:srgbClr val="000000"/>
              </a:buClr>
              <a:buFont typeface="Arial"/>
              <a:buChar char="•"/>
            </a:pPr>
            <a:r>
              <a:rPr lang="en-AU" sz="1600" b="0" strike="noStrike" spc="-1" dirty="0">
                <a:solidFill>
                  <a:srgbClr val="000000"/>
                </a:solidFill>
                <a:latin typeface="Segoe UI"/>
                <a:ea typeface="Calibri"/>
              </a:rPr>
              <a:t>HW partners and OEMs welcome to join</a:t>
            </a:r>
            <a:endParaRPr lang="en-AU" sz="1600" b="0" strike="noStrike" spc="-1" dirty="0">
              <a:latin typeface="Arial"/>
            </a:endParaRPr>
          </a:p>
          <a:p>
            <a:pPr marL="343080" indent="-342360">
              <a:lnSpc>
                <a:spcPct val="107000"/>
              </a:lnSpc>
              <a:buClr>
                <a:srgbClr val="000000"/>
              </a:buClr>
              <a:buFont typeface="Arial"/>
              <a:buChar char="•"/>
            </a:pPr>
            <a:r>
              <a:rPr lang="en-AU" sz="1600" b="0" strike="noStrike" spc="-1" dirty="0">
                <a:solidFill>
                  <a:srgbClr val="000000"/>
                </a:solidFill>
                <a:latin typeface="Segoe UI"/>
                <a:ea typeface="Calibri"/>
              </a:rPr>
              <a:t>Send email to </a:t>
            </a:r>
            <a:r>
              <a:rPr lang="en-AU" sz="1600" b="0" u="sng" strike="noStrike" spc="-1" dirty="0">
                <a:solidFill>
                  <a:srgbClr val="0000FF"/>
                </a:solidFill>
                <a:uFillTx/>
                <a:latin typeface="Segoe UI"/>
                <a:ea typeface="Calibri"/>
                <a:hlinkClick r:id="rId3"/>
              </a:rPr>
              <a:t>iotcertdisc@microsoft.com</a:t>
            </a:r>
            <a:endParaRPr lang="en-AU" sz="1600" b="0" u="sng" strike="noStrike" spc="-1" dirty="0">
              <a:solidFill>
                <a:srgbClr val="0000FF"/>
              </a:solidFill>
              <a:uFillTx/>
              <a:latin typeface="Segoe UI"/>
              <a:ea typeface="Calibri"/>
            </a:endParaRPr>
          </a:p>
          <a:p>
            <a:pPr marL="343080" indent="-342360">
              <a:lnSpc>
                <a:spcPct val="107000"/>
              </a:lnSpc>
              <a:buClr>
                <a:srgbClr val="000000"/>
              </a:buClr>
              <a:buFont typeface="Arial"/>
              <a:buChar char="•"/>
            </a:pPr>
            <a:r>
              <a:rPr lang="en-AU" sz="1600" dirty="0">
                <a:hlinkClick r:id="rId4"/>
              </a:rPr>
              <a:t>catalog.azureiotsuite.com</a:t>
            </a:r>
            <a:endParaRPr lang="en-AU" sz="1600" dirty="0"/>
          </a:p>
          <a:p>
            <a:pPr marL="343080" indent="-342360">
              <a:lnSpc>
                <a:spcPct val="107000"/>
              </a:lnSpc>
              <a:buClr>
                <a:srgbClr val="000000"/>
              </a:buClr>
              <a:buFont typeface="Arial"/>
              <a:buChar char="•"/>
            </a:pPr>
            <a:endParaRPr lang="en-AU" sz="1600" b="0" strike="noStrike" spc="-1" dirty="0">
              <a:latin typeface="Arial"/>
            </a:endParaRPr>
          </a:p>
        </p:txBody>
      </p:sp>
      <p:pic>
        <p:nvPicPr>
          <p:cNvPr id="1358" name="Picture 1"/>
          <p:cNvPicPr/>
          <p:nvPr/>
        </p:nvPicPr>
        <p:blipFill>
          <a:blip r:embed="rId5"/>
          <a:stretch/>
        </p:blipFill>
        <p:spPr>
          <a:xfrm>
            <a:off x="0" y="2730960"/>
            <a:ext cx="12191400" cy="4126320"/>
          </a:xfrm>
          <a:prstGeom prst="rect">
            <a:avLst/>
          </a:prstGeom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CB6F9B8-3C7B-4F05-A525-229BC96B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pc="-46" dirty="0">
                <a:solidFill>
                  <a:srgbClr val="1A1A1A"/>
                </a:solidFill>
                <a:latin typeface="Segoe UI Semibold"/>
                <a:ea typeface="DejaVu Sans"/>
              </a:rPr>
              <a:t>Certified hardware for Azure IoT Edge</a:t>
            </a:r>
            <a:endParaRPr lang="en-A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9B862E88-2694-4F6B-95DB-68C9ABFDED93}"/>
              </a:ext>
            </a:extLst>
          </p:cNvPr>
          <p:cNvSpPr/>
          <p:nvPr/>
        </p:nvSpPr>
        <p:spPr>
          <a:xfrm rot="5400000">
            <a:off x="571695" y="4845415"/>
            <a:ext cx="418289" cy="398834"/>
          </a:xfrm>
          <a:prstGeom prst="triangl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cloud">
            <a:extLst>
              <a:ext uri="{FF2B5EF4-FFF2-40B4-BE49-F238E27FC236}">
                <a16:creationId xmlns:a16="http://schemas.microsoft.com/office/drawing/2014/main" id="{B1E5C1A8-5AE5-4BB1-AECD-E16A8932ACFC}"/>
              </a:ext>
            </a:extLst>
          </p:cNvPr>
          <p:cNvSpPr>
            <a:spLocks noChangeAspect="1"/>
          </p:cNvSpPr>
          <p:nvPr/>
        </p:nvSpPr>
        <p:spPr bwMode="black">
          <a:xfrm>
            <a:off x="4305537" y="1057170"/>
            <a:ext cx="8891990" cy="5124808"/>
          </a:xfrm>
          <a:custGeom>
            <a:avLst/>
            <a:gdLst>
              <a:gd name="T0" fmla="*/ 396 w 509"/>
              <a:gd name="T1" fmla="*/ 281 h 281"/>
              <a:gd name="T2" fmla="*/ 57 w 509"/>
              <a:gd name="T3" fmla="*/ 281 h 281"/>
              <a:gd name="T4" fmla="*/ 0 w 509"/>
              <a:gd name="T5" fmla="*/ 223 h 281"/>
              <a:gd name="T6" fmla="*/ 43 w 509"/>
              <a:gd name="T7" fmla="*/ 168 h 281"/>
              <a:gd name="T8" fmla="*/ 110 w 509"/>
              <a:gd name="T9" fmla="*/ 116 h 281"/>
              <a:gd name="T10" fmla="*/ 232 w 509"/>
              <a:gd name="T11" fmla="*/ 0 h 281"/>
              <a:gd name="T12" fmla="*/ 343 w 509"/>
              <a:gd name="T13" fmla="*/ 70 h 281"/>
              <a:gd name="T14" fmla="*/ 396 w 509"/>
              <a:gd name="T15" fmla="*/ 56 h 281"/>
              <a:gd name="T16" fmla="*/ 509 w 509"/>
              <a:gd name="T17" fmla="*/ 169 h 281"/>
              <a:gd name="T18" fmla="*/ 396 w 509"/>
              <a:gd name="T19" fmla="*/ 281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9" h="281">
                <a:moveTo>
                  <a:pt x="396" y="281"/>
                </a:moveTo>
                <a:cubicBezTo>
                  <a:pt x="57" y="281"/>
                  <a:pt x="57" y="281"/>
                  <a:pt x="57" y="281"/>
                </a:cubicBezTo>
                <a:cubicBezTo>
                  <a:pt x="26" y="281"/>
                  <a:pt x="0" y="255"/>
                  <a:pt x="0" y="223"/>
                </a:cubicBezTo>
                <a:cubicBezTo>
                  <a:pt x="0" y="196"/>
                  <a:pt x="18" y="174"/>
                  <a:pt x="43" y="168"/>
                </a:cubicBezTo>
                <a:cubicBezTo>
                  <a:pt x="55" y="140"/>
                  <a:pt x="80" y="120"/>
                  <a:pt x="110" y="116"/>
                </a:cubicBezTo>
                <a:cubicBezTo>
                  <a:pt x="113" y="52"/>
                  <a:pt x="167" y="0"/>
                  <a:pt x="232" y="0"/>
                </a:cubicBezTo>
                <a:cubicBezTo>
                  <a:pt x="280" y="0"/>
                  <a:pt x="323" y="28"/>
                  <a:pt x="343" y="70"/>
                </a:cubicBezTo>
                <a:cubicBezTo>
                  <a:pt x="359" y="61"/>
                  <a:pt x="377" y="56"/>
                  <a:pt x="396" y="56"/>
                </a:cubicBezTo>
                <a:cubicBezTo>
                  <a:pt x="458" y="56"/>
                  <a:pt x="509" y="107"/>
                  <a:pt x="509" y="169"/>
                </a:cubicBezTo>
                <a:cubicBezTo>
                  <a:pt x="509" y="230"/>
                  <a:pt x="458" y="281"/>
                  <a:pt x="396" y="281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 w="22225">
            <a:solidFill>
              <a:schemeClr val="accent2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Azure IoT Edge Development</a:t>
            </a:r>
            <a:br>
              <a:rPr lang="en-US"/>
            </a:br>
            <a:r>
              <a:rPr lang="en-US" sz="3200"/>
              <a:t>Cognitive Services Vision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35217-AC3A-425B-BAA1-A8381AE1E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4" name="Trapezoid 83"/>
          <p:cNvSpPr/>
          <p:nvPr/>
        </p:nvSpPr>
        <p:spPr bwMode="auto">
          <a:xfrm>
            <a:off x="5750558" y="-3048481"/>
            <a:ext cx="731578" cy="344576"/>
          </a:xfrm>
          <a:prstGeom prst="trapezoid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CA862D8F-6848-44EA-935F-5E5529FC89B6}"/>
              </a:ext>
            </a:extLst>
          </p:cNvPr>
          <p:cNvCxnSpPr>
            <a:cxnSpLocks/>
          </p:cNvCxnSpPr>
          <p:nvPr/>
        </p:nvCxnSpPr>
        <p:spPr>
          <a:xfrm flipV="1">
            <a:off x="4040791" y="2647374"/>
            <a:ext cx="2335882" cy="1861732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650BD8C-39BE-4DAC-9AB7-46CECAF84534}"/>
              </a:ext>
            </a:extLst>
          </p:cNvPr>
          <p:cNvCxnSpPr>
            <a:cxnSpLocks/>
          </p:cNvCxnSpPr>
          <p:nvPr/>
        </p:nvCxnSpPr>
        <p:spPr>
          <a:xfrm>
            <a:off x="4006517" y="5044832"/>
            <a:ext cx="158291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23">
            <a:extLst>
              <a:ext uri="{FF2B5EF4-FFF2-40B4-BE49-F238E27FC236}">
                <a16:creationId xmlns:a16="http://schemas.microsoft.com/office/drawing/2014/main" id="{2C485C4C-B3B1-43D4-8814-B9B252AD6ED0}"/>
              </a:ext>
            </a:extLst>
          </p:cNvPr>
          <p:cNvSpPr/>
          <p:nvPr/>
        </p:nvSpPr>
        <p:spPr bwMode="auto">
          <a:xfrm>
            <a:off x="5674535" y="3619574"/>
            <a:ext cx="1430426" cy="233070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Azure </a:t>
            </a:r>
          </a:p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IoT Hub</a:t>
            </a:r>
          </a:p>
        </p:txBody>
      </p:sp>
      <p:sp>
        <p:nvSpPr>
          <p:cNvPr id="30" name="Rectangle: Rounded Corners 23">
            <a:extLst>
              <a:ext uri="{FF2B5EF4-FFF2-40B4-BE49-F238E27FC236}">
                <a16:creationId xmlns:a16="http://schemas.microsoft.com/office/drawing/2014/main" id="{2C485C4C-B3B1-43D4-8814-B9B252AD6ED0}"/>
              </a:ext>
            </a:extLst>
          </p:cNvPr>
          <p:cNvSpPr/>
          <p:nvPr/>
        </p:nvSpPr>
        <p:spPr bwMode="auto">
          <a:xfrm>
            <a:off x="7402167" y="3625391"/>
            <a:ext cx="1227684" cy="233070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Custom</a:t>
            </a:r>
          </a:p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Code</a:t>
            </a:r>
          </a:p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(video collection)</a:t>
            </a:r>
          </a:p>
        </p:txBody>
      </p:sp>
      <p:sp>
        <p:nvSpPr>
          <p:cNvPr id="31" name="IoT">
            <a:extLst>
              <a:ext uri="{FF2B5EF4-FFF2-40B4-BE49-F238E27FC236}">
                <a16:creationId xmlns:a16="http://schemas.microsoft.com/office/drawing/2014/main" id="{4AD0FF25-24E5-4317-A13B-210D76142BD9}"/>
              </a:ext>
            </a:extLst>
          </p:cNvPr>
          <p:cNvSpPr>
            <a:spLocks noChangeAspect="1"/>
          </p:cNvSpPr>
          <p:nvPr/>
        </p:nvSpPr>
        <p:spPr>
          <a:xfrm rot="10800000">
            <a:off x="5826933" y="4762342"/>
            <a:ext cx="510796" cy="420380"/>
          </a:xfrm>
          <a:custGeom>
            <a:avLst/>
            <a:gdLst>
              <a:gd name="connsiteX0" fmla="*/ 2409306 w 2409306"/>
              <a:gd name="connsiteY0" fmla="*/ 661085 h 2046937"/>
              <a:gd name="connsiteX1" fmla="*/ 2100118 w 2409306"/>
              <a:gd name="connsiteY1" fmla="*/ 661085 h 2046937"/>
              <a:gd name="connsiteX2" fmla="*/ 2100118 w 2409306"/>
              <a:gd name="connsiteY2" fmla="*/ 337516 h 2046937"/>
              <a:gd name="connsiteX3" fmla="*/ 1750938 w 2409306"/>
              <a:gd name="connsiteY3" fmla="*/ 337516 h 2046937"/>
              <a:gd name="connsiteX4" fmla="*/ 1750938 w 2409306"/>
              <a:gd name="connsiteY4" fmla="*/ 0 h 2046937"/>
              <a:gd name="connsiteX5" fmla="*/ 2409306 w 2409306"/>
              <a:gd name="connsiteY5" fmla="*/ 0 h 2046937"/>
              <a:gd name="connsiteX6" fmla="*/ 1488047 w 2409306"/>
              <a:gd name="connsiteY6" fmla="*/ 1738307 h 2046937"/>
              <a:gd name="connsiteX7" fmla="*/ 1305692 w 2409306"/>
              <a:gd name="connsiteY7" fmla="*/ 1555952 h 2046937"/>
              <a:gd name="connsiteX8" fmla="*/ 1320022 w 2409306"/>
              <a:gd name="connsiteY8" fmla="*/ 1484971 h 2046937"/>
              <a:gd name="connsiteX9" fmla="*/ 1339103 w 2409306"/>
              <a:gd name="connsiteY9" fmla="*/ 1456670 h 2046937"/>
              <a:gd name="connsiteX10" fmla="*/ 1130226 w 2409306"/>
              <a:gd name="connsiteY10" fmla="*/ 1277304 h 2046937"/>
              <a:gd name="connsiteX11" fmla="*/ 1073109 w 2409306"/>
              <a:gd name="connsiteY11" fmla="*/ 1362019 h 2046937"/>
              <a:gd name="connsiteX12" fmla="*/ 882279 w 2409306"/>
              <a:gd name="connsiteY12" fmla="*/ 1441064 h 2046937"/>
              <a:gd name="connsiteX13" fmla="*/ 612404 w 2409306"/>
              <a:gd name="connsiteY13" fmla="*/ 1171189 h 2046937"/>
              <a:gd name="connsiteX14" fmla="*/ 691449 w 2409306"/>
              <a:gd name="connsiteY14" fmla="*/ 980358 h 2046937"/>
              <a:gd name="connsiteX15" fmla="*/ 721899 w 2409306"/>
              <a:gd name="connsiteY15" fmla="*/ 955235 h 2046937"/>
              <a:gd name="connsiteX16" fmla="*/ 636319 w 2409306"/>
              <a:gd name="connsiteY16" fmla="*/ 774559 h 2046937"/>
              <a:gd name="connsiteX17" fmla="*/ 599476 w 2409306"/>
              <a:gd name="connsiteY17" fmla="*/ 795685 h 2046937"/>
              <a:gd name="connsiteX18" fmla="*/ 538390 w 2409306"/>
              <a:gd name="connsiteY18" fmla="*/ 806875 h 2046937"/>
              <a:gd name="connsiteX19" fmla="*/ 501610 w 2409306"/>
              <a:gd name="connsiteY19" fmla="*/ 803464 h 2046937"/>
              <a:gd name="connsiteX20" fmla="*/ 357605 w 2409306"/>
              <a:gd name="connsiteY20" fmla="*/ 589527 h 2046937"/>
              <a:gd name="connsiteX21" fmla="*/ 571542 w 2409306"/>
              <a:gd name="connsiteY21" fmla="*/ 445521 h 2046937"/>
              <a:gd name="connsiteX22" fmla="*/ 715547 w 2409306"/>
              <a:gd name="connsiteY22" fmla="*/ 659458 h 2046937"/>
              <a:gd name="connsiteX23" fmla="*/ 692665 w 2409306"/>
              <a:gd name="connsiteY23" fmla="*/ 718873 h 2046937"/>
              <a:gd name="connsiteX24" fmla="*/ 671892 w 2409306"/>
              <a:gd name="connsiteY24" fmla="*/ 742856 h 2046937"/>
              <a:gd name="connsiteX25" fmla="*/ 761132 w 2409306"/>
              <a:gd name="connsiteY25" fmla="*/ 931261 h 2046937"/>
              <a:gd name="connsiteX26" fmla="*/ 777231 w 2409306"/>
              <a:gd name="connsiteY26" fmla="*/ 922522 h 2046937"/>
              <a:gd name="connsiteX27" fmla="*/ 882279 w 2409306"/>
              <a:gd name="connsiteY27" fmla="*/ 901314 h 2046937"/>
              <a:gd name="connsiteX28" fmla="*/ 1033169 w 2409306"/>
              <a:gd name="connsiteY28" fmla="*/ 947404 h 2046937"/>
              <a:gd name="connsiteX29" fmla="*/ 1063152 w 2409306"/>
              <a:gd name="connsiteY29" fmla="*/ 972142 h 2046937"/>
              <a:gd name="connsiteX30" fmla="*/ 1326447 w 2409306"/>
              <a:gd name="connsiteY30" fmla="*/ 732796 h 2046937"/>
              <a:gd name="connsiteX31" fmla="*/ 1310219 w 2409306"/>
              <a:gd name="connsiteY31" fmla="*/ 705635 h 2046937"/>
              <a:gd name="connsiteX32" fmla="*/ 1346607 w 2409306"/>
              <a:gd name="connsiteY32" fmla="*/ 561722 h 2046937"/>
              <a:gd name="connsiteX33" fmla="*/ 1536295 w 2409306"/>
              <a:gd name="connsiteY33" fmla="*/ 570760 h 2046937"/>
              <a:gd name="connsiteX34" fmla="*/ 1527257 w 2409306"/>
              <a:gd name="connsiteY34" fmla="*/ 760448 h 2046937"/>
              <a:gd name="connsiteX35" fmla="*/ 1430541 w 2409306"/>
              <a:gd name="connsiteY35" fmla="*/ 795215 h 2046937"/>
              <a:gd name="connsiteX36" fmla="*/ 1380536 w 2409306"/>
              <a:gd name="connsiteY36" fmla="*/ 782988 h 2046937"/>
              <a:gd name="connsiteX37" fmla="*/ 1357679 w 2409306"/>
              <a:gd name="connsiteY37" fmla="*/ 766190 h 2046937"/>
              <a:gd name="connsiteX38" fmla="*/ 1091719 w 2409306"/>
              <a:gd name="connsiteY38" fmla="*/ 1007960 h 2046937"/>
              <a:gd name="connsiteX39" fmla="*/ 1130946 w 2409306"/>
              <a:gd name="connsiteY39" fmla="*/ 1066141 h 2046937"/>
              <a:gd name="connsiteX40" fmla="*/ 1133553 w 2409306"/>
              <a:gd name="connsiteY40" fmla="*/ 1074539 h 2046937"/>
              <a:gd name="connsiteX41" fmla="*/ 1977742 w 2409306"/>
              <a:gd name="connsiteY41" fmla="*/ 1074539 h 2046937"/>
              <a:gd name="connsiteX42" fmla="*/ 1986328 w 2409306"/>
              <a:gd name="connsiteY42" fmla="*/ 1032010 h 2046937"/>
              <a:gd name="connsiteX43" fmla="*/ 2141113 w 2409306"/>
              <a:gd name="connsiteY43" fmla="*/ 929412 h 2046937"/>
              <a:gd name="connsiteX44" fmla="*/ 2309099 w 2409306"/>
              <a:gd name="connsiteY44" fmla="*/ 1097398 h 2046937"/>
              <a:gd name="connsiteX45" fmla="*/ 2141113 w 2409306"/>
              <a:gd name="connsiteY45" fmla="*/ 1265384 h 2046937"/>
              <a:gd name="connsiteX46" fmla="*/ 1986328 w 2409306"/>
              <a:gd name="connsiteY46" fmla="*/ 1162786 h 2046937"/>
              <a:gd name="connsiteX47" fmla="*/ 1977742 w 2409306"/>
              <a:gd name="connsiteY47" fmla="*/ 1120258 h 2046937"/>
              <a:gd name="connsiteX48" fmla="*/ 1147020 w 2409306"/>
              <a:gd name="connsiteY48" fmla="*/ 1120258 h 2046937"/>
              <a:gd name="connsiteX49" fmla="*/ 1152154 w 2409306"/>
              <a:gd name="connsiteY49" fmla="*/ 1171189 h 2046937"/>
              <a:gd name="connsiteX50" fmla="*/ 1146671 w 2409306"/>
              <a:gd name="connsiteY50" fmla="*/ 1225578 h 2046937"/>
              <a:gd name="connsiteX51" fmla="*/ 1145302 w 2409306"/>
              <a:gd name="connsiteY51" fmla="*/ 1229988 h 2046937"/>
              <a:gd name="connsiteX52" fmla="*/ 1367860 w 2409306"/>
              <a:gd name="connsiteY52" fmla="*/ 1421103 h 2046937"/>
              <a:gd name="connsiteX53" fmla="*/ 1417066 w 2409306"/>
              <a:gd name="connsiteY53" fmla="*/ 1387927 h 2046937"/>
              <a:gd name="connsiteX54" fmla="*/ 1488047 w 2409306"/>
              <a:gd name="connsiteY54" fmla="*/ 1373597 h 2046937"/>
              <a:gd name="connsiteX55" fmla="*/ 1670402 w 2409306"/>
              <a:gd name="connsiteY55" fmla="*/ 1555952 h 2046937"/>
              <a:gd name="connsiteX56" fmla="*/ 1488047 w 2409306"/>
              <a:gd name="connsiteY56" fmla="*/ 1738307 h 2046937"/>
              <a:gd name="connsiteX57" fmla="*/ 658368 w 2409306"/>
              <a:gd name="connsiteY57" fmla="*/ 2046937 h 2046937"/>
              <a:gd name="connsiteX58" fmla="*/ 0 w 2409306"/>
              <a:gd name="connsiteY58" fmla="*/ 2046937 h 2046937"/>
              <a:gd name="connsiteX59" fmla="*/ 0 w 2409306"/>
              <a:gd name="connsiteY59" fmla="*/ 1385852 h 2046937"/>
              <a:gd name="connsiteX60" fmla="*/ 309188 w 2409306"/>
              <a:gd name="connsiteY60" fmla="*/ 1385852 h 2046937"/>
              <a:gd name="connsiteX61" fmla="*/ 309188 w 2409306"/>
              <a:gd name="connsiteY61" fmla="*/ 1709421 h 2046937"/>
              <a:gd name="connsiteX62" fmla="*/ 658368 w 2409306"/>
              <a:gd name="connsiteY62" fmla="*/ 1709421 h 2046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409306" h="2046937">
                <a:moveTo>
                  <a:pt x="2409306" y="661085"/>
                </a:moveTo>
                <a:lnTo>
                  <a:pt x="2100118" y="661085"/>
                </a:lnTo>
                <a:lnTo>
                  <a:pt x="2100118" y="337516"/>
                </a:lnTo>
                <a:lnTo>
                  <a:pt x="1750938" y="337516"/>
                </a:lnTo>
                <a:lnTo>
                  <a:pt x="1750938" y="0"/>
                </a:lnTo>
                <a:lnTo>
                  <a:pt x="2409306" y="0"/>
                </a:lnTo>
                <a:close/>
                <a:moveTo>
                  <a:pt x="1488047" y="1738307"/>
                </a:moveTo>
                <a:cubicBezTo>
                  <a:pt x="1387335" y="1738307"/>
                  <a:pt x="1305692" y="1656664"/>
                  <a:pt x="1305692" y="1555952"/>
                </a:cubicBezTo>
                <a:cubicBezTo>
                  <a:pt x="1305692" y="1530774"/>
                  <a:pt x="1310794" y="1506788"/>
                  <a:pt x="1320022" y="1484971"/>
                </a:cubicBezTo>
                <a:lnTo>
                  <a:pt x="1339103" y="1456670"/>
                </a:lnTo>
                <a:lnTo>
                  <a:pt x="1130226" y="1277304"/>
                </a:lnTo>
                <a:lnTo>
                  <a:pt x="1073109" y="1362019"/>
                </a:lnTo>
                <a:cubicBezTo>
                  <a:pt x="1024272" y="1410857"/>
                  <a:pt x="956803" y="1441064"/>
                  <a:pt x="882279" y="1441064"/>
                </a:cubicBezTo>
                <a:cubicBezTo>
                  <a:pt x="733231" y="1441064"/>
                  <a:pt x="612404" y="1320237"/>
                  <a:pt x="612404" y="1171189"/>
                </a:cubicBezTo>
                <a:cubicBezTo>
                  <a:pt x="612404" y="1096665"/>
                  <a:pt x="642611" y="1029196"/>
                  <a:pt x="691449" y="980358"/>
                </a:cubicBezTo>
                <a:lnTo>
                  <a:pt x="721899" y="955235"/>
                </a:lnTo>
                <a:lnTo>
                  <a:pt x="636319" y="774559"/>
                </a:lnTo>
                <a:lnTo>
                  <a:pt x="599476" y="795685"/>
                </a:lnTo>
                <a:cubicBezTo>
                  <a:pt x="580212" y="802784"/>
                  <a:pt x="559593" y="806686"/>
                  <a:pt x="538390" y="806875"/>
                </a:cubicBezTo>
                <a:cubicBezTo>
                  <a:pt x="526273" y="806983"/>
                  <a:pt x="513966" y="805878"/>
                  <a:pt x="501610" y="803464"/>
                </a:cubicBezTo>
                <a:cubicBezTo>
                  <a:pt x="402767" y="784153"/>
                  <a:pt x="338294" y="688370"/>
                  <a:pt x="357605" y="589527"/>
                </a:cubicBezTo>
                <a:cubicBezTo>
                  <a:pt x="376916" y="490684"/>
                  <a:pt x="472698" y="426210"/>
                  <a:pt x="571542" y="445521"/>
                </a:cubicBezTo>
                <a:cubicBezTo>
                  <a:pt x="670385" y="464832"/>
                  <a:pt x="734858" y="560615"/>
                  <a:pt x="715547" y="659458"/>
                </a:cubicBezTo>
                <a:cubicBezTo>
                  <a:pt x="711323" y="681080"/>
                  <a:pt x="703439" y="701058"/>
                  <a:pt x="692665" y="718873"/>
                </a:cubicBezTo>
                <a:lnTo>
                  <a:pt x="671892" y="742856"/>
                </a:lnTo>
                <a:lnTo>
                  <a:pt x="761132" y="931261"/>
                </a:lnTo>
                <a:lnTo>
                  <a:pt x="777231" y="922522"/>
                </a:lnTo>
                <a:cubicBezTo>
                  <a:pt x="809519" y="908866"/>
                  <a:pt x="845017" y="901314"/>
                  <a:pt x="882279" y="901314"/>
                </a:cubicBezTo>
                <a:cubicBezTo>
                  <a:pt x="938172" y="901314"/>
                  <a:pt x="990096" y="918305"/>
                  <a:pt x="1033169" y="947404"/>
                </a:cubicBezTo>
                <a:lnTo>
                  <a:pt x="1063152" y="972142"/>
                </a:lnTo>
                <a:lnTo>
                  <a:pt x="1326447" y="732796"/>
                </a:lnTo>
                <a:lnTo>
                  <a:pt x="1310219" y="705635"/>
                </a:lnTo>
                <a:cubicBezTo>
                  <a:pt x="1292884" y="656260"/>
                  <a:pt x="1305449" y="599136"/>
                  <a:pt x="1346607" y="561722"/>
                </a:cubicBezTo>
                <a:cubicBezTo>
                  <a:pt x="1401483" y="511836"/>
                  <a:pt x="1486410" y="515883"/>
                  <a:pt x="1536295" y="570760"/>
                </a:cubicBezTo>
                <a:cubicBezTo>
                  <a:pt x="1586180" y="625636"/>
                  <a:pt x="1582134" y="710562"/>
                  <a:pt x="1527257" y="760448"/>
                </a:cubicBezTo>
                <a:cubicBezTo>
                  <a:pt x="1499819" y="785390"/>
                  <a:pt x="1464868" y="796850"/>
                  <a:pt x="1430541" y="795215"/>
                </a:cubicBezTo>
                <a:cubicBezTo>
                  <a:pt x="1413378" y="794397"/>
                  <a:pt x="1396370" y="790305"/>
                  <a:pt x="1380536" y="782988"/>
                </a:cubicBezTo>
                <a:lnTo>
                  <a:pt x="1357679" y="766190"/>
                </a:lnTo>
                <a:lnTo>
                  <a:pt x="1091719" y="1007960"/>
                </a:lnTo>
                <a:lnTo>
                  <a:pt x="1130946" y="1066141"/>
                </a:lnTo>
                <a:lnTo>
                  <a:pt x="1133553" y="1074539"/>
                </a:lnTo>
                <a:lnTo>
                  <a:pt x="1977742" y="1074539"/>
                </a:lnTo>
                <a:lnTo>
                  <a:pt x="1986328" y="1032010"/>
                </a:lnTo>
                <a:cubicBezTo>
                  <a:pt x="2011830" y="971717"/>
                  <a:pt x="2071531" y="929412"/>
                  <a:pt x="2141113" y="929412"/>
                </a:cubicBezTo>
                <a:cubicBezTo>
                  <a:pt x="2233889" y="929412"/>
                  <a:pt x="2309099" y="1004622"/>
                  <a:pt x="2309099" y="1097398"/>
                </a:cubicBezTo>
                <a:cubicBezTo>
                  <a:pt x="2309099" y="1190174"/>
                  <a:pt x="2233889" y="1265384"/>
                  <a:pt x="2141113" y="1265384"/>
                </a:cubicBezTo>
                <a:cubicBezTo>
                  <a:pt x="2071531" y="1265384"/>
                  <a:pt x="2011830" y="1223078"/>
                  <a:pt x="1986328" y="1162786"/>
                </a:cubicBezTo>
                <a:lnTo>
                  <a:pt x="1977742" y="1120258"/>
                </a:lnTo>
                <a:lnTo>
                  <a:pt x="1147020" y="1120258"/>
                </a:lnTo>
                <a:lnTo>
                  <a:pt x="1152154" y="1171189"/>
                </a:lnTo>
                <a:cubicBezTo>
                  <a:pt x="1152154" y="1189820"/>
                  <a:pt x="1150266" y="1208010"/>
                  <a:pt x="1146671" y="1225578"/>
                </a:cubicBezTo>
                <a:lnTo>
                  <a:pt x="1145302" y="1229988"/>
                </a:lnTo>
                <a:lnTo>
                  <a:pt x="1367860" y="1421103"/>
                </a:lnTo>
                <a:lnTo>
                  <a:pt x="1417066" y="1387927"/>
                </a:lnTo>
                <a:cubicBezTo>
                  <a:pt x="1438882" y="1378700"/>
                  <a:pt x="1462869" y="1373597"/>
                  <a:pt x="1488047" y="1373597"/>
                </a:cubicBezTo>
                <a:cubicBezTo>
                  <a:pt x="1588759" y="1373597"/>
                  <a:pt x="1670402" y="1455240"/>
                  <a:pt x="1670402" y="1555952"/>
                </a:cubicBezTo>
                <a:cubicBezTo>
                  <a:pt x="1670402" y="1656664"/>
                  <a:pt x="1588759" y="1738307"/>
                  <a:pt x="1488047" y="1738307"/>
                </a:cubicBezTo>
                <a:close/>
                <a:moveTo>
                  <a:pt x="658368" y="2046937"/>
                </a:moveTo>
                <a:lnTo>
                  <a:pt x="0" y="2046937"/>
                </a:lnTo>
                <a:lnTo>
                  <a:pt x="0" y="1385852"/>
                </a:lnTo>
                <a:lnTo>
                  <a:pt x="309188" y="1385852"/>
                </a:lnTo>
                <a:lnTo>
                  <a:pt x="309188" y="1709421"/>
                </a:lnTo>
                <a:lnTo>
                  <a:pt x="658368" y="1709421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Rectangle: Rounded Corners 23">
            <a:extLst>
              <a:ext uri="{FF2B5EF4-FFF2-40B4-BE49-F238E27FC236}">
                <a16:creationId xmlns:a16="http://schemas.microsoft.com/office/drawing/2014/main" id="{C1CBD44F-9660-4B5B-8E8C-9BB098651333}"/>
              </a:ext>
            </a:extLst>
          </p:cNvPr>
          <p:cNvSpPr/>
          <p:nvPr/>
        </p:nvSpPr>
        <p:spPr bwMode="auto">
          <a:xfrm>
            <a:off x="2391922" y="3817993"/>
            <a:ext cx="1501325" cy="236398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IoT Edge</a:t>
            </a:r>
          </a:p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Device</a:t>
            </a:r>
          </a:p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(Raspberry Pi)</a:t>
            </a:r>
          </a:p>
        </p:txBody>
      </p:sp>
      <p:sp>
        <p:nvSpPr>
          <p:cNvPr id="22" name="Rectangle: Rounded Corners 23">
            <a:extLst>
              <a:ext uri="{FF2B5EF4-FFF2-40B4-BE49-F238E27FC236}">
                <a16:creationId xmlns:a16="http://schemas.microsoft.com/office/drawing/2014/main" id="{1C9E8F44-BBFD-4716-8787-2A047CE57CCC}"/>
              </a:ext>
            </a:extLst>
          </p:cNvPr>
          <p:cNvSpPr/>
          <p:nvPr/>
        </p:nvSpPr>
        <p:spPr bwMode="auto">
          <a:xfrm>
            <a:off x="6518096" y="2043622"/>
            <a:ext cx="5101817" cy="127183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Azure Container Registry</a:t>
            </a:r>
          </a:p>
        </p:txBody>
      </p:sp>
      <p:sp>
        <p:nvSpPr>
          <p:cNvPr id="29" name="Rectangle: Rounded Corners 23">
            <a:extLst>
              <a:ext uri="{FF2B5EF4-FFF2-40B4-BE49-F238E27FC236}">
                <a16:creationId xmlns:a16="http://schemas.microsoft.com/office/drawing/2014/main" id="{7F51BC36-7C05-4CCE-A3A8-71593E1675D1}"/>
              </a:ext>
            </a:extLst>
          </p:cNvPr>
          <p:cNvSpPr/>
          <p:nvPr/>
        </p:nvSpPr>
        <p:spPr bwMode="auto">
          <a:xfrm>
            <a:off x="5942844" y="3978022"/>
            <a:ext cx="892576" cy="56761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3008C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Deployment Manifest</a:t>
            </a:r>
          </a:p>
        </p:txBody>
      </p:sp>
      <p:sp>
        <p:nvSpPr>
          <p:cNvPr id="36" name="Rectangle: Rounded Corners 23">
            <a:extLst>
              <a:ext uri="{FF2B5EF4-FFF2-40B4-BE49-F238E27FC236}">
                <a16:creationId xmlns:a16="http://schemas.microsoft.com/office/drawing/2014/main" id="{E6E46B85-FD5A-4FF0-93FF-3FA92D3D27AC}"/>
              </a:ext>
            </a:extLst>
          </p:cNvPr>
          <p:cNvSpPr/>
          <p:nvPr/>
        </p:nvSpPr>
        <p:spPr bwMode="auto">
          <a:xfrm>
            <a:off x="7873889" y="2530900"/>
            <a:ext cx="284240" cy="23294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3008C">
                  <a:lumMod val="60000"/>
                  <a:lumOff val="40000"/>
                </a:srgbClr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7" name="Rectangle: Rounded Corners 23">
            <a:extLst>
              <a:ext uri="{FF2B5EF4-FFF2-40B4-BE49-F238E27FC236}">
                <a16:creationId xmlns:a16="http://schemas.microsoft.com/office/drawing/2014/main" id="{28216572-60FE-462C-90C3-0828D9A71684}"/>
              </a:ext>
            </a:extLst>
          </p:cNvPr>
          <p:cNvSpPr/>
          <p:nvPr/>
        </p:nvSpPr>
        <p:spPr bwMode="auto">
          <a:xfrm>
            <a:off x="7685402" y="4049071"/>
            <a:ext cx="647243" cy="44938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3008C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Docker</a:t>
            </a:r>
          </a:p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3008C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Container</a:t>
            </a:r>
          </a:p>
        </p:txBody>
      </p:sp>
      <p:sp>
        <p:nvSpPr>
          <p:cNvPr id="37" name="Rectangle: Rounded Corners 23">
            <a:extLst>
              <a:ext uri="{FF2B5EF4-FFF2-40B4-BE49-F238E27FC236}">
                <a16:creationId xmlns:a16="http://schemas.microsoft.com/office/drawing/2014/main" id="{2C59C4BC-4EDA-4C81-A29D-6044894599D1}"/>
              </a:ext>
            </a:extLst>
          </p:cNvPr>
          <p:cNvSpPr/>
          <p:nvPr/>
        </p:nvSpPr>
        <p:spPr bwMode="auto">
          <a:xfrm>
            <a:off x="9360974" y="2563063"/>
            <a:ext cx="284240" cy="23294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3008C">
                  <a:lumMod val="60000"/>
                  <a:lumOff val="40000"/>
                </a:srgbClr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32" name="Rectangle: Rounded Corners 23">
            <a:extLst>
              <a:ext uri="{FF2B5EF4-FFF2-40B4-BE49-F238E27FC236}">
                <a16:creationId xmlns:a16="http://schemas.microsoft.com/office/drawing/2014/main" id="{4E9DF0EC-FD27-4859-AE84-08E31C112541}"/>
              </a:ext>
            </a:extLst>
          </p:cNvPr>
          <p:cNvSpPr/>
          <p:nvPr/>
        </p:nvSpPr>
        <p:spPr bwMode="auto">
          <a:xfrm>
            <a:off x="880042" y="4697043"/>
            <a:ext cx="1153246" cy="69557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Video Camera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9F28522-C1C4-46E5-815C-38BE860086A6}"/>
              </a:ext>
            </a:extLst>
          </p:cNvPr>
          <p:cNvCxnSpPr>
            <a:cxnSpLocks/>
          </p:cNvCxnSpPr>
          <p:nvPr/>
        </p:nvCxnSpPr>
        <p:spPr>
          <a:xfrm flipH="1">
            <a:off x="2111109" y="5025345"/>
            <a:ext cx="209397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32DC397-633A-4252-A064-DD74027A53C7}"/>
              </a:ext>
            </a:extLst>
          </p:cNvPr>
          <p:cNvSpPr/>
          <p:nvPr/>
        </p:nvSpPr>
        <p:spPr bwMode="auto">
          <a:xfrm>
            <a:off x="10299847" y="3578240"/>
            <a:ext cx="1227684" cy="233070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Azure Speech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Servces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26" name="Rectangle: Rounded Corners 23">
            <a:extLst>
              <a:ext uri="{FF2B5EF4-FFF2-40B4-BE49-F238E27FC236}">
                <a16:creationId xmlns:a16="http://schemas.microsoft.com/office/drawing/2014/main" id="{A3607F6D-EE91-4785-9AF6-30592EA45042}"/>
              </a:ext>
            </a:extLst>
          </p:cNvPr>
          <p:cNvSpPr/>
          <p:nvPr/>
        </p:nvSpPr>
        <p:spPr bwMode="auto">
          <a:xfrm>
            <a:off x="10771568" y="2530900"/>
            <a:ext cx="284240" cy="23294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3008C">
                  <a:lumMod val="60000"/>
                  <a:lumOff val="40000"/>
                </a:srgbClr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8C615C7-C4E9-43BC-AA08-FF5D51221799}"/>
              </a:ext>
            </a:extLst>
          </p:cNvPr>
          <p:cNvSpPr/>
          <p:nvPr/>
        </p:nvSpPr>
        <p:spPr bwMode="auto">
          <a:xfrm>
            <a:off x="10590067" y="4049070"/>
            <a:ext cx="647243" cy="44938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3008C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Docker</a:t>
            </a:r>
          </a:p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3008C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Container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BACCB44-6B7A-4353-993C-6351D1D6BB34}"/>
              </a:ext>
            </a:extLst>
          </p:cNvPr>
          <p:cNvSpPr/>
          <p:nvPr/>
        </p:nvSpPr>
        <p:spPr bwMode="auto">
          <a:xfrm>
            <a:off x="8880891" y="3619574"/>
            <a:ext cx="1227684" cy="233070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Azure Cognitive Services</a:t>
            </a:r>
          </a:p>
        </p:txBody>
      </p:sp>
      <p:sp>
        <p:nvSpPr>
          <p:cNvPr id="28" name="Rectangle: Rounded Corners 23">
            <a:extLst>
              <a:ext uri="{FF2B5EF4-FFF2-40B4-BE49-F238E27FC236}">
                <a16:creationId xmlns:a16="http://schemas.microsoft.com/office/drawing/2014/main" id="{312EE4F9-D33A-4577-9E09-F62CA0DE1B36}"/>
              </a:ext>
            </a:extLst>
          </p:cNvPr>
          <p:cNvSpPr/>
          <p:nvPr/>
        </p:nvSpPr>
        <p:spPr bwMode="auto">
          <a:xfrm>
            <a:off x="9179473" y="4041106"/>
            <a:ext cx="647243" cy="44938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3008C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Docker</a:t>
            </a:r>
          </a:p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3008C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Container</a:t>
            </a:r>
          </a:p>
        </p:txBody>
      </p:sp>
    </p:spTree>
    <p:extLst>
      <p:ext uri="{BB962C8B-B14F-4D97-AF65-F5344CB8AC3E}">
        <p14:creationId xmlns:p14="http://schemas.microsoft.com/office/powerpoint/2010/main" val="17532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85185E-6 L 0.0013 -0.23704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1185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96296E-6 L -0.00118 -0.23843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11921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85185E-6 L -0.00117 -0.23843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1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6 L -0.32188 0.00139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94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7 L -0.43138 0.3497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76" y="17477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7.40741E-7 L -0.51758 0.34491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85" y="17245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7037E-7 L -0.60026 0.34977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13" y="1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2" grpId="0" animBg="1"/>
      <p:bldP spid="29" grpId="0" animBg="1"/>
      <p:bldP spid="29" grpId="1" animBg="1"/>
      <p:bldP spid="36" grpId="0" animBg="1"/>
      <p:bldP spid="36" grpId="1" animBg="1"/>
      <p:bldP spid="17" grpId="0" animBg="1"/>
      <p:bldP spid="17" grpId="1" animBg="1"/>
      <p:bldP spid="37" grpId="0" animBg="1"/>
      <p:bldP spid="37" grpId="1" animBg="1"/>
      <p:bldP spid="23" grpId="0" animBg="1"/>
      <p:bldP spid="26" grpId="0" animBg="1"/>
      <p:bldP spid="26" grpId="1" animBg="1"/>
      <p:bldP spid="24" grpId="0" animBg="1"/>
      <p:bldP spid="24" grpId="1" animBg="1"/>
      <p:bldP spid="25" grpId="0" animBg="1"/>
      <p:bldP spid="28" grpId="0" animBg="1"/>
      <p:bldP spid="28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DF847-AF19-4C49-808B-D830AF2FB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789000"/>
            <a:ext cx="11441654" cy="1439999"/>
          </a:xfrm>
        </p:spPr>
        <p:txBody>
          <a:bodyPr/>
          <a:lstStyle/>
          <a:p>
            <a:r>
              <a:rPr lang="en-AU"/>
              <a:t>Demo: Retail for Visual Impaired People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B60367-2C99-46BA-BFD4-26ED2B9B4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5229000"/>
            <a:ext cx="10755000" cy="1279376"/>
          </a:xfrm>
        </p:spPr>
        <p:txBody>
          <a:bodyPr>
            <a:normAutofit/>
          </a:bodyPr>
          <a:lstStyle/>
          <a:p>
            <a:r>
              <a:rPr lang="en-AU" sz="2800" dirty="0"/>
              <a:t>Azure IoT Hub, Azure Custom Vision, Bing Speech, Visual Studio Code</a:t>
            </a:r>
          </a:p>
          <a:p>
            <a:r>
              <a:rPr lang="en-AU" sz="1600" dirty="0"/>
              <a:t>https://github.com/gloveboxes/Creating-an-image-recognition-solution-with-Azure-IoT-Edge-and-Azure-Cognitive-Services</a:t>
            </a:r>
          </a:p>
        </p:txBody>
      </p:sp>
    </p:spTree>
    <p:extLst>
      <p:ext uri="{BB962C8B-B14F-4D97-AF65-F5344CB8AC3E}">
        <p14:creationId xmlns:p14="http://schemas.microsoft.com/office/powerpoint/2010/main" val="293539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EEB998-CE0E-40AF-A281-5B7BB6E88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Developing Modules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968B8D-C8EE-4136-8027-4DD3055E5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1594332"/>
            <a:ext cx="11520000" cy="499499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AU" sz="3200" dirty="0">
                <a:cs typeface="Segoe UI"/>
              </a:rPr>
              <a:t>Device </a:t>
            </a:r>
            <a:r>
              <a:rPr lang="en-AU" sz="3200" dirty="0">
                <a:cs typeface="Segoe UI"/>
                <a:hlinkClick r:id="rId3"/>
              </a:rPr>
              <a:t>Simulator</a:t>
            </a:r>
            <a:r>
              <a:rPr lang="en-AU" sz="3200" dirty="0">
                <a:cs typeface="Segoe UI"/>
              </a:rPr>
              <a:t> for parallel development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3200" dirty="0">
                <a:cs typeface="Segoe UI"/>
              </a:rPr>
              <a:t>Follow Azure IoT Edge </a:t>
            </a:r>
            <a:r>
              <a:rPr lang="en-AU" sz="3200" dirty="0">
                <a:cs typeface="Segoe UI"/>
                <a:hlinkClick r:id="rId4"/>
              </a:rPr>
              <a:t>Tutorials</a:t>
            </a:r>
            <a:endParaRPr lang="en-AU" sz="3200" dirty="0"/>
          </a:p>
          <a:p>
            <a:pPr marL="457200" indent="-457200">
              <a:lnSpc>
                <a:spcPct val="113999"/>
              </a:lnSpc>
              <a:buAutoNum type="arabicPeriod"/>
            </a:pPr>
            <a:r>
              <a:rPr lang="en-AU" sz="3200" dirty="0"/>
              <a:t>Productivity Tips</a:t>
            </a:r>
          </a:p>
          <a:p>
            <a:pPr marL="914400" lvl="1" indent="-457200">
              <a:lnSpc>
                <a:spcPct val="113999"/>
              </a:lnSpc>
              <a:buAutoNum type="arabicPeriod"/>
            </a:pPr>
            <a:r>
              <a:rPr lang="en-AU" sz="3000" dirty="0"/>
              <a:t>Build/Test as much as you can on your development machine</a:t>
            </a:r>
          </a:p>
          <a:p>
            <a:pPr marL="914400" lvl="1" indent="-457200">
              <a:lnSpc>
                <a:spcPct val="113999"/>
              </a:lnSpc>
              <a:buAutoNum type="arabicPeriod"/>
            </a:pPr>
            <a:r>
              <a:rPr lang="en-AU" sz="3000" dirty="0"/>
              <a:t>Install localhost:5000 Docker Registry</a:t>
            </a:r>
          </a:p>
          <a:p>
            <a:pPr marL="1371600" lvl="2" indent="-457200">
              <a:lnSpc>
                <a:spcPct val="113999"/>
              </a:lnSpc>
              <a:buAutoNum type="arabicPeriod"/>
            </a:pPr>
            <a:r>
              <a:rPr lang="en-AU" sz="2800" dirty="0">
                <a:cs typeface="Segoe UI"/>
              </a:rPr>
              <a:t>docker run -d -p 5000:5000 --restart=always --name registry registry:2</a:t>
            </a:r>
            <a:endParaRPr lang="en-AU" sz="2800" dirty="0"/>
          </a:p>
          <a:p>
            <a:pPr marL="914400" lvl="1" indent="-457200">
              <a:lnSpc>
                <a:spcPct val="113999"/>
              </a:lnSpc>
              <a:buAutoNum type="arabicPeriod"/>
            </a:pPr>
            <a:r>
              <a:rPr lang="en-AU" sz="3000" dirty="0"/>
              <a:t>The Deploy to IoT Edge Device</a:t>
            </a:r>
          </a:p>
          <a:p>
            <a:pPr marL="457200" indent="-457200">
              <a:lnSpc>
                <a:spcPct val="113999"/>
              </a:lnSpc>
              <a:buAutoNum type="arabicPeriod"/>
            </a:pPr>
            <a:r>
              <a:rPr lang="en-AU" sz="3200" dirty="0"/>
              <a:t>Use lowercase names for modules</a:t>
            </a:r>
          </a:p>
          <a:p>
            <a:pPr marL="457200" indent="-457200">
              <a:lnSpc>
                <a:spcPct val="113999"/>
              </a:lnSpc>
              <a:buAutoNum type="arabicPeriod"/>
            </a:pPr>
            <a:r>
              <a:rPr lang="en-AU" sz="3200" dirty="0"/>
              <a:t>Custom Vision </a:t>
            </a:r>
            <a:r>
              <a:rPr lang="en-AU" sz="3200" dirty="0">
                <a:hlinkClick r:id="rId5"/>
              </a:rPr>
              <a:t>Training</a:t>
            </a:r>
            <a:r>
              <a:rPr lang="en-AU" sz="3200" dirty="0"/>
              <a:t> Tips</a:t>
            </a:r>
          </a:p>
          <a:p>
            <a:pPr marL="914400" lvl="1" indent="-457200">
              <a:lnSpc>
                <a:spcPct val="113999"/>
              </a:lnSpc>
              <a:buAutoNum type="arabicPeriod"/>
            </a:pPr>
            <a:endParaRPr lang="en-AU" sz="3000" dirty="0"/>
          </a:p>
        </p:txBody>
      </p:sp>
    </p:spTree>
    <p:extLst>
      <p:ext uri="{BB962C8B-B14F-4D97-AF65-F5344CB8AC3E}">
        <p14:creationId xmlns:p14="http://schemas.microsoft.com/office/powerpoint/2010/main" val="25432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4C4D25A5-731F-A54A-BDDD-B61FD60185AE}"/>
              </a:ext>
            </a:extLst>
          </p:cNvPr>
          <p:cNvSpPr txBox="1">
            <a:spLocks/>
          </p:cNvSpPr>
          <p:nvPr/>
        </p:nvSpPr>
        <p:spPr>
          <a:xfrm>
            <a:off x="845462" y="670292"/>
            <a:ext cx="9674411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rPr>
              <a:t>Get started quickly with Azure IoT 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34B009F-CBEB-411B-9F64-987C1EF4C1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733" y="2506774"/>
            <a:ext cx="571500" cy="65722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5F9706C-EA00-437F-A5FE-BDE72D637F88}"/>
              </a:ext>
            </a:extLst>
          </p:cNvPr>
          <p:cNvSpPr/>
          <p:nvPr/>
        </p:nvSpPr>
        <p:spPr>
          <a:xfrm>
            <a:off x="568258" y="3341408"/>
            <a:ext cx="15299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Azure IoT Central 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EA754E-8BA5-47D9-B167-E0F38D168A4E}"/>
              </a:ext>
            </a:extLst>
          </p:cNvPr>
          <p:cNvSpPr/>
          <p:nvPr/>
        </p:nvSpPr>
        <p:spPr>
          <a:xfrm>
            <a:off x="568258" y="4472827"/>
            <a:ext cx="15299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Experience the simplicity of SaaS for IoT, with no cloud expertise required   </a:t>
            </a:r>
          </a:p>
        </p:txBody>
      </p:sp>
      <p:pic>
        <p:nvPicPr>
          <p:cNvPr id="1026" name="Picture 2" descr="cid:image001.png@01D3E134.F6249D20">
            <a:extLst>
              <a:ext uri="{FF2B5EF4-FFF2-40B4-BE49-F238E27FC236}">
                <a16:creationId xmlns:a16="http://schemas.microsoft.com/office/drawing/2014/main" id="{94792D26-6B97-46B5-B629-8E123C365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667" y="2506774"/>
            <a:ext cx="598486" cy="648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F1F2515-010D-4045-9B50-7F6F09955ADD}"/>
              </a:ext>
            </a:extLst>
          </p:cNvPr>
          <p:cNvGrpSpPr/>
          <p:nvPr/>
        </p:nvGrpSpPr>
        <p:grpSpPr>
          <a:xfrm>
            <a:off x="2343728" y="3333144"/>
            <a:ext cx="1267548" cy="2331748"/>
            <a:chOff x="2343727" y="3333144"/>
            <a:chExt cx="1497957" cy="233174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AE4B48C-21E4-4DF2-A914-9CFCA3843FFE}"/>
                </a:ext>
              </a:extLst>
            </p:cNvPr>
            <p:cNvSpPr/>
            <p:nvPr/>
          </p:nvSpPr>
          <p:spPr>
            <a:xfrm>
              <a:off x="2343727" y="3333144"/>
              <a:ext cx="1497957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367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Azure IoT solution accelerators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11BC237-6568-4670-AD9B-DE7636B5BFC9}"/>
                </a:ext>
              </a:extLst>
            </p:cNvPr>
            <p:cNvSpPr/>
            <p:nvPr/>
          </p:nvSpPr>
          <p:spPr>
            <a:xfrm>
              <a:off x="2343727" y="4464563"/>
              <a:ext cx="1497957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367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Create fully customizable solutions with templates for common IoT scenarios 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 </a:t>
              </a:r>
            </a:p>
          </p:txBody>
        </p:sp>
      </p:grpSp>
      <p:pic>
        <p:nvPicPr>
          <p:cNvPr id="6" name="Graphic 5">
            <a:extLst>
              <a:ext uri="{FF2B5EF4-FFF2-40B4-BE49-F238E27FC236}">
                <a16:creationId xmlns:a16="http://schemas.microsoft.com/office/drawing/2014/main" id="{9C2C50A2-5211-45E3-BD26-85C32D803F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75570" y="2584048"/>
            <a:ext cx="571500" cy="571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34E56FA-2693-49CB-A0C1-8BA0032C3B28}"/>
              </a:ext>
            </a:extLst>
          </p:cNvPr>
          <p:cNvSpPr/>
          <p:nvPr/>
        </p:nvSpPr>
        <p:spPr>
          <a:xfrm>
            <a:off x="4087175" y="4464376"/>
            <a:ext cx="121793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Connect, monitor and manage billions of IoT assets  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729EBE-B7DD-4829-81A3-963AD7D95869}"/>
              </a:ext>
            </a:extLst>
          </p:cNvPr>
          <p:cNvSpPr/>
          <p:nvPr/>
        </p:nvSpPr>
        <p:spPr>
          <a:xfrm>
            <a:off x="4087175" y="3332957"/>
            <a:ext cx="12179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Azure IoT Hub 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8807F73F-770A-4238-BD08-1C1B67C1A7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443" y="2532532"/>
            <a:ext cx="598486" cy="59384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FEA715C-228B-4410-BD6E-65307BA45BC7}"/>
              </a:ext>
            </a:extLst>
          </p:cNvPr>
          <p:cNvSpPr/>
          <p:nvPr/>
        </p:nvSpPr>
        <p:spPr>
          <a:xfrm>
            <a:off x="5550603" y="4435206"/>
            <a:ext cx="13993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Zero-touch, just-in-time provisioning of devices to the right IoT hub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981D1FA-1C06-4E0A-A3A7-3868F0319C33}"/>
              </a:ext>
            </a:extLst>
          </p:cNvPr>
          <p:cNvSpPr/>
          <p:nvPr/>
        </p:nvSpPr>
        <p:spPr>
          <a:xfrm>
            <a:off x="5550603" y="3303787"/>
            <a:ext cx="1399331" cy="95410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l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Azure IoT Hub  Device Provisioning Service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9C2E850-53BC-497A-8483-44323216D1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24009" y="2506774"/>
            <a:ext cx="571500" cy="6109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722FF1C-7106-49B9-8D16-EDBF572FFE87}"/>
              </a:ext>
            </a:extLst>
          </p:cNvPr>
          <p:cNvSpPr/>
          <p:nvPr/>
        </p:nvSpPr>
        <p:spPr>
          <a:xfrm>
            <a:off x="10485069" y="3295097"/>
            <a:ext cx="1217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Azure IoT Edge 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0A4807-EDF1-4E50-93F5-E82C3C97528A}"/>
              </a:ext>
            </a:extLst>
          </p:cNvPr>
          <p:cNvSpPr/>
          <p:nvPr/>
        </p:nvSpPr>
        <p:spPr>
          <a:xfrm>
            <a:off x="10485069" y="4426516"/>
            <a:ext cx="12179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Extend cloud intelligence and analytics to edge devices   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E3EB0F-F3B2-49F0-94F6-8479517EC2C9}"/>
              </a:ext>
            </a:extLst>
          </p:cNvPr>
          <p:cNvSpPr/>
          <p:nvPr/>
        </p:nvSpPr>
        <p:spPr>
          <a:xfrm>
            <a:off x="7195425" y="3306649"/>
            <a:ext cx="13993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Azure Time Series Insights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80D04-6C10-DA41-86E8-9ACB05ACEE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43555" y="2532532"/>
            <a:ext cx="578441" cy="596708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5C437C7-14C2-4A35-B563-F5C3505195D3}"/>
              </a:ext>
            </a:extLst>
          </p:cNvPr>
          <p:cNvSpPr/>
          <p:nvPr/>
        </p:nvSpPr>
        <p:spPr>
          <a:xfrm>
            <a:off x="7195425" y="4438068"/>
            <a:ext cx="13993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Explore and analyze time-series data from IoT devices 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7E1191-1A3F-442F-914F-CBCD8E56A2E6}"/>
              </a:ext>
            </a:extLst>
          </p:cNvPr>
          <p:cNvSpPr/>
          <p:nvPr/>
        </p:nvSpPr>
        <p:spPr>
          <a:xfrm>
            <a:off x="8840247" y="3290363"/>
            <a:ext cx="13993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Azure Maps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5B4CDCF-DDDE-774D-A118-34BE65035E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30822" y="2506774"/>
            <a:ext cx="474141" cy="60618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5AC5AA4-D719-4583-98BF-FC7D731616A1}"/>
              </a:ext>
            </a:extLst>
          </p:cNvPr>
          <p:cNvSpPr/>
          <p:nvPr/>
        </p:nvSpPr>
        <p:spPr>
          <a:xfrm>
            <a:off x="8840247" y="4421782"/>
            <a:ext cx="13993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Add maps, search, routing and other location insights to your apps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753BD56-A1A3-4288-B396-930F3F70C21C}"/>
              </a:ext>
            </a:extLst>
          </p:cNvPr>
          <p:cNvSpPr/>
          <p:nvPr/>
        </p:nvSpPr>
        <p:spPr bwMode="auto">
          <a:xfrm>
            <a:off x="465226" y="1658624"/>
            <a:ext cx="3146049" cy="347729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Solutions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009C4F5-8A2D-470E-B3FF-5AB6310060EF}"/>
              </a:ext>
            </a:extLst>
          </p:cNvPr>
          <p:cNvSpPr/>
          <p:nvPr/>
        </p:nvSpPr>
        <p:spPr bwMode="auto">
          <a:xfrm>
            <a:off x="3841683" y="1658624"/>
            <a:ext cx="6255353" cy="347729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Platform Services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D6936EB-68E6-48AE-AFB1-A0CB42428623}"/>
              </a:ext>
            </a:extLst>
          </p:cNvPr>
          <p:cNvSpPr/>
          <p:nvPr/>
        </p:nvSpPr>
        <p:spPr bwMode="auto">
          <a:xfrm>
            <a:off x="10327443" y="1658624"/>
            <a:ext cx="1399332" cy="347729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Edge</a:t>
            </a:r>
          </a:p>
        </p:txBody>
      </p:sp>
    </p:spTree>
    <p:extLst>
      <p:ext uri="{BB962C8B-B14F-4D97-AF65-F5344CB8AC3E}">
        <p14:creationId xmlns:p14="http://schemas.microsoft.com/office/powerpoint/2010/main" val="712161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263C86-EE63-44A6-93D3-1638B15CF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2952165"/>
            <a:ext cx="9144000" cy="1352600"/>
          </a:xfrm>
        </p:spPr>
        <p:txBody>
          <a:bodyPr>
            <a:normAutofit/>
          </a:bodyPr>
          <a:lstStyle/>
          <a:p>
            <a:r>
              <a:rPr lang="en-AU"/>
              <a:t>AI on Azure IoT Edge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0BC863-F852-4B6F-9CDD-14B55A472F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0999" y="4347164"/>
            <a:ext cx="11118925" cy="2153719"/>
          </a:xfrm>
        </p:spPr>
        <p:txBody>
          <a:bodyPr>
            <a:normAutofit/>
          </a:bodyPr>
          <a:lstStyle/>
          <a:p>
            <a:endParaRPr lang="en-AU" sz="2400"/>
          </a:p>
          <a:p>
            <a:pPr>
              <a:lnSpc>
                <a:spcPct val="100000"/>
              </a:lnSpc>
            </a:pPr>
            <a:r>
              <a:rPr lang="en-AU" sz="4000" spc="-1">
                <a:solidFill>
                  <a:srgbClr val="FFFFFF"/>
                </a:solidFill>
              </a:rPr>
              <a:t>Follow me on @dglover</a:t>
            </a:r>
          </a:p>
          <a:p>
            <a:pPr>
              <a:lnSpc>
                <a:spcPct val="100000"/>
              </a:lnSpc>
            </a:pPr>
            <a:endParaRPr lang="en-AU" sz="4000" spc="-1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AU" sz="2800" spc="-1">
                <a:solidFill>
                  <a:srgbClr val="FFFFFF"/>
                </a:solidFill>
              </a:rPr>
              <a:t>dglover@microsoft.com</a:t>
            </a:r>
            <a:endParaRPr lang="en-AU" sz="280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A7CB791-DBF0-406D-805C-6C8C0FCCE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84" y="413870"/>
            <a:ext cx="2832847" cy="282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4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96498-D1E3-4DC0-BFD2-CEE1BB814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877E3-12FF-4B84-8C74-96D30643F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>
                <a:cs typeface="Segoe UI"/>
              </a:rPr>
              <a:t>Demo source code </a:t>
            </a:r>
            <a:r>
              <a:rPr lang="en-AU">
                <a:cs typeface="Segoe UI"/>
                <a:hlinkClick r:id="rId2"/>
              </a:rPr>
              <a:t>https://github.com/gloveboxes/NDC2018-Azure-IoT-Edge-Image-Analysis-with-Bing-Text-to-Speech</a:t>
            </a:r>
            <a:r>
              <a:rPr lang="en-AU">
                <a:cs typeface="Segoe UI"/>
              </a:rPr>
              <a:t> </a:t>
            </a:r>
          </a:p>
          <a:p>
            <a:r>
              <a:rPr lang="en-AU">
                <a:cs typeface="Segoe UI"/>
              </a:rPr>
              <a:t>What’s new with Azure IoT Edge </a:t>
            </a:r>
            <a:r>
              <a:rPr lang="en-AU">
                <a:cs typeface="Segoe UI"/>
                <a:hlinkClick r:id="rId3"/>
              </a:rPr>
              <a:t>https://azure.microsoft.com/en-au/blog/what-s-new-with-azure-iot-edge</a:t>
            </a:r>
            <a:r>
              <a:rPr lang="en-AU">
                <a:cs typeface="Segoe UI"/>
              </a:rPr>
              <a:t> </a:t>
            </a:r>
          </a:p>
          <a:p>
            <a:r>
              <a:rPr lang="en-AU">
                <a:cs typeface="Segoe UI"/>
              </a:rPr>
              <a:t>Azure IoT Edge on Microsoft Docs </a:t>
            </a:r>
            <a:r>
              <a:rPr lang="en-AU">
                <a:cs typeface="Segoe UI"/>
                <a:hlinkClick r:id="rId4"/>
              </a:rPr>
              <a:t>https://docs.microsoft.com/en-us/azure/iot-edge</a:t>
            </a:r>
            <a:endParaRPr lang="en-AU">
              <a:cs typeface="Segoe UI"/>
            </a:endParaRPr>
          </a:p>
          <a:p>
            <a:r>
              <a:rPr lang="en-AU">
                <a:cs typeface="Segoe UI"/>
              </a:rPr>
              <a:t>Azure IoT Edge Blog </a:t>
            </a:r>
            <a:r>
              <a:rPr lang="en-AU">
                <a:cs typeface="Segoe UI"/>
                <a:hlinkClick r:id="rId5"/>
              </a:rPr>
              <a:t>https://azure.microsoft.com/en-us/blog/tag/azure-iot-edge</a:t>
            </a:r>
            <a:r>
              <a:rPr lang="en-AU">
                <a:cs typeface="Segoe UI"/>
              </a:rPr>
              <a:t> </a:t>
            </a:r>
          </a:p>
          <a:p>
            <a:r>
              <a:rPr lang="en-US"/>
              <a:t>Microsoft Docs </a:t>
            </a:r>
            <a:r>
              <a:rPr lang="en-US">
                <a:hlinkClick r:id="rId6"/>
              </a:rPr>
              <a:t>https://docs.microsoft.com</a:t>
            </a:r>
            <a:r>
              <a:rPr lang="en-US"/>
              <a:t> </a:t>
            </a:r>
          </a:p>
          <a:p>
            <a:r>
              <a:rPr lang="en-US"/>
              <a:t>Certified Azure IoT Hardware </a:t>
            </a:r>
            <a:r>
              <a:rPr lang="en-US">
                <a:hlinkClick r:id="rId7"/>
              </a:rPr>
              <a:t>https://azure.microsoft.com/en-au/marketplace/iot-partners/</a:t>
            </a:r>
            <a:r>
              <a:rPr lang="en-US"/>
              <a:t> </a:t>
            </a:r>
          </a:p>
          <a:p>
            <a:r>
              <a:rPr lang="en-US"/>
              <a:t>Remote development from Visual Studio Code </a:t>
            </a:r>
            <a:r>
              <a:rPr lang="en-US">
                <a:hlinkClick r:id="rId8"/>
              </a:rPr>
              <a:t>https://github.com/gloveboxes/Remote-debug-Python-on-Raspberry-Pi-from-Visual-Studio-Code</a:t>
            </a:r>
            <a:r>
              <a:rPr lang="en-US"/>
              <a:t> </a:t>
            </a:r>
          </a:p>
          <a:p>
            <a:r>
              <a:rPr lang="en-US"/>
              <a:t>VS Code, IoT Edge Ext &amp; Python </a:t>
            </a:r>
            <a:r>
              <a:rPr lang="en-US" err="1"/>
              <a:t>cookiecutter</a:t>
            </a:r>
            <a:r>
              <a:rPr lang="en-US"/>
              <a:t> </a:t>
            </a:r>
            <a:r>
              <a:rPr lang="en-US">
                <a:hlinkClick r:id="rId9"/>
              </a:rPr>
              <a:t>https://github.com/Azure/cookiecutter-azure-iot-edge-module</a:t>
            </a:r>
            <a:r>
              <a:rPr lang="en-US"/>
              <a:t> </a:t>
            </a:r>
          </a:p>
          <a:p>
            <a:endParaRPr lang="en-US"/>
          </a:p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884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38B98A4F-E0DB-4981-915A-DBECE6D093AF}"/>
              </a:ext>
            </a:extLst>
          </p:cNvPr>
          <p:cNvSpPr/>
          <p:nvPr/>
        </p:nvSpPr>
        <p:spPr>
          <a:xfrm>
            <a:off x="2690678" y="2530876"/>
            <a:ext cx="8850647" cy="8320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13874"/>
            <a:r>
              <a:rPr lang="en-US" sz="1176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IoT solution accelerators</a:t>
            </a:r>
          </a:p>
          <a:p>
            <a:pPr algn="ctr" defTabSz="913874"/>
            <a:endParaRPr lang="en-US" sz="1176" dirty="0">
              <a:solidFill>
                <a:srgbClr val="FFFFF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 defTabSz="913874"/>
            <a:endParaRPr lang="en-US" sz="1176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1F32825-AB48-4E09-A71B-8573D9D8C989}"/>
              </a:ext>
            </a:extLst>
          </p:cNvPr>
          <p:cNvSpPr/>
          <p:nvPr/>
        </p:nvSpPr>
        <p:spPr>
          <a:xfrm>
            <a:off x="2205770" y="3518910"/>
            <a:ext cx="9636821" cy="2850804"/>
          </a:xfrm>
          <a:prstGeom prst="rect">
            <a:avLst/>
          </a:prstGeom>
          <a:noFill/>
          <a:ln w="31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74"/>
            <a:endParaRPr lang="en-US" sz="980" dirty="0">
              <a:solidFill>
                <a:srgbClr val="FFFFFF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F0FF852-3FF9-4236-BAD5-2661DC7D5489}"/>
              </a:ext>
            </a:extLst>
          </p:cNvPr>
          <p:cNvSpPr/>
          <p:nvPr/>
        </p:nvSpPr>
        <p:spPr>
          <a:xfrm>
            <a:off x="6744981" y="4602141"/>
            <a:ext cx="1098777" cy="5283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74">
              <a:lnSpc>
                <a:spcPct val="90000"/>
              </a:lnSpc>
            </a:pPr>
            <a:r>
              <a:rPr lang="en-US" sz="980" dirty="0">
                <a:solidFill>
                  <a:srgbClr val="FFFFFF"/>
                </a:solidFill>
              </a:rPr>
              <a:t>Azure Time Series Insights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78F8E92-A4DE-4B3B-8ED5-E379C4F704EA}"/>
              </a:ext>
            </a:extLst>
          </p:cNvPr>
          <p:cNvSpPr/>
          <p:nvPr/>
        </p:nvSpPr>
        <p:spPr>
          <a:xfrm>
            <a:off x="6744981" y="5172546"/>
            <a:ext cx="1098777" cy="5283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74">
              <a:lnSpc>
                <a:spcPct val="90000"/>
              </a:lnSpc>
            </a:pPr>
            <a:r>
              <a:rPr lang="en-US" sz="980" dirty="0">
                <a:solidFill>
                  <a:srgbClr val="FFFFFF"/>
                </a:solidFill>
              </a:rPr>
              <a:t>Azure Machine Learning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C4742F1-0870-4CF4-A923-7FC3B6D915CF}"/>
              </a:ext>
            </a:extLst>
          </p:cNvPr>
          <p:cNvSpPr/>
          <p:nvPr/>
        </p:nvSpPr>
        <p:spPr>
          <a:xfrm>
            <a:off x="6744981" y="4031735"/>
            <a:ext cx="1098777" cy="5283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74">
              <a:lnSpc>
                <a:spcPct val="90000"/>
              </a:lnSpc>
            </a:pPr>
            <a:r>
              <a:rPr lang="en-US" sz="980" dirty="0">
                <a:solidFill>
                  <a:srgbClr val="FFFFFF"/>
                </a:solidFill>
              </a:rPr>
              <a:t>Azure Stream Analytics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80230E9-20B7-430C-ABB3-E0D8499CF510}"/>
              </a:ext>
            </a:extLst>
          </p:cNvPr>
          <p:cNvSpPr/>
          <p:nvPr/>
        </p:nvSpPr>
        <p:spPr>
          <a:xfrm>
            <a:off x="6744981" y="5748957"/>
            <a:ext cx="1098777" cy="5283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74">
              <a:lnSpc>
                <a:spcPct val="90000"/>
              </a:lnSpc>
            </a:pPr>
            <a:r>
              <a:rPr lang="en-US" sz="980" dirty="0">
                <a:solidFill>
                  <a:srgbClr val="FFFFFF"/>
                </a:solidFill>
              </a:rPr>
              <a:t>Cosmos DB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1020A35-9D90-4854-AB78-96E30F918587}"/>
              </a:ext>
            </a:extLst>
          </p:cNvPr>
          <p:cNvSpPr/>
          <p:nvPr/>
        </p:nvSpPr>
        <p:spPr>
          <a:xfrm>
            <a:off x="7891792" y="5748957"/>
            <a:ext cx="1098777" cy="5283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74">
              <a:lnSpc>
                <a:spcPct val="90000"/>
              </a:lnSpc>
            </a:pPr>
            <a:r>
              <a:rPr lang="en-US" sz="980" dirty="0">
                <a:solidFill>
                  <a:srgbClr val="FFFFFF"/>
                </a:solidFill>
              </a:rPr>
              <a:t>Azure Data Lake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8C656F1-202C-46C0-B364-5607D77470E4}"/>
              </a:ext>
            </a:extLst>
          </p:cNvPr>
          <p:cNvSpPr/>
          <p:nvPr/>
        </p:nvSpPr>
        <p:spPr>
          <a:xfrm>
            <a:off x="7891792" y="5172546"/>
            <a:ext cx="1098777" cy="5283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74">
              <a:lnSpc>
                <a:spcPct val="90000"/>
              </a:lnSpc>
            </a:pPr>
            <a:r>
              <a:rPr lang="en-US" sz="980" dirty="0">
                <a:solidFill>
                  <a:srgbClr val="FFFFFF"/>
                </a:solidFill>
              </a:rPr>
              <a:t>Azure Data Lake Analytics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27B0F7A-4EA4-4769-90E0-73C7648CB82A}"/>
              </a:ext>
            </a:extLst>
          </p:cNvPr>
          <p:cNvSpPr/>
          <p:nvPr/>
        </p:nvSpPr>
        <p:spPr>
          <a:xfrm>
            <a:off x="7891792" y="4031735"/>
            <a:ext cx="1098777" cy="5283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74">
              <a:lnSpc>
                <a:spcPct val="90000"/>
              </a:lnSpc>
            </a:pPr>
            <a:r>
              <a:rPr lang="en-US" sz="980" dirty="0">
                <a:solidFill>
                  <a:srgbClr val="FFFFFF"/>
                </a:solidFill>
              </a:rPr>
              <a:t>Azure HD Insight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2C0FAF-ADC9-4EB1-B819-594791B123AD}"/>
              </a:ext>
            </a:extLst>
          </p:cNvPr>
          <p:cNvSpPr/>
          <p:nvPr/>
        </p:nvSpPr>
        <p:spPr>
          <a:xfrm>
            <a:off x="7891792" y="4602141"/>
            <a:ext cx="1098777" cy="5283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74">
              <a:lnSpc>
                <a:spcPct val="90000"/>
              </a:lnSpc>
            </a:pPr>
            <a:r>
              <a:rPr lang="en-US" sz="980" dirty="0">
                <a:solidFill>
                  <a:srgbClr val="FFFFFF"/>
                </a:solidFill>
              </a:rPr>
              <a:t>Azure Event Hubs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1F8F560-D61E-4386-9F89-DDBE5F2C8D24}"/>
              </a:ext>
            </a:extLst>
          </p:cNvPr>
          <p:cNvSpPr/>
          <p:nvPr/>
        </p:nvSpPr>
        <p:spPr>
          <a:xfrm>
            <a:off x="9242748" y="4031735"/>
            <a:ext cx="1098777" cy="5283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74">
              <a:lnSpc>
                <a:spcPct val="90000"/>
              </a:lnSpc>
            </a:pPr>
            <a:r>
              <a:rPr lang="en-US" sz="980" dirty="0">
                <a:solidFill>
                  <a:srgbClr val="FFFFFF"/>
                </a:solidFill>
              </a:rPr>
              <a:t>Microsoft Flow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EE5F2EC-29F2-4C63-990D-8DD969465D17}"/>
              </a:ext>
            </a:extLst>
          </p:cNvPr>
          <p:cNvSpPr/>
          <p:nvPr/>
        </p:nvSpPr>
        <p:spPr>
          <a:xfrm>
            <a:off x="9242748" y="4602141"/>
            <a:ext cx="1098777" cy="5283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74">
              <a:lnSpc>
                <a:spcPct val="90000"/>
              </a:lnSpc>
            </a:pPr>
            <a:r>
              <a:rPr lang="en-US" sz="980" dirty="0">
                <a:solidFill>
                  <a:srgbClr val="FFFFFF"/>
                </a:solidFill>
              </a:rPr>
              <a:t>Azure Logic Apps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03687BD-8626-4E9F-8486-9BC5B0B9A227}"/>
              </a:ext>
            </a:extLst>
          </p:cNvPr>
          <p:cNvSpPr/>
          <p:nvPr/>
        </p:nvSpPr>
        <p:spPr>
          <a:xfrm>
            <a:off x="9242748" y="5172546"/>
            <a:ext cx="1098777" cy="5283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74">
              <a:lnSpc>
                <a:spcPct val="90000"/>
              </a:lnSpc>
            </a:pPr>
            <a:r>
              <a:rPr lang="en-US" sz="980" dirty="0">
                <a:solidFill>
                  <a:srgbClr val="FFFFFF"/>
                </a:solidFill>
              </a:rPr>
              <a:t>Notification Hubs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575E93B-3C43-4951-8AE9-5B96CDE76C9D}"/>
              </a:ext>
            </a:extLst>
          </p:cNvPr>
          <p:cNvSpPr/>
          <p:nvPr/>
        </p:nvSpPr>
        <p:spPr>
          <a:xfrm>
            <a:off x="9242748" y="5748957"/>
            <a:ext cx="1098777" cy="5283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74">
              <a:lnSpc>
                <a:spcPct val="90000"/>
              </a:lnSpc>
            </a:pPr>
            <a:r>
              <a:rPr lang="en-US" sz="980" dirty="0">
                <a:solidFill>
                  <a:srgbClr val="FFFFFF"/>
                </a:solidFill>
              </a:rPr>
              <a:t>Azure Websites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ECEC971-6147-40FA-AF31-761EF3F89AFF}"/>
              </a:ext>
            </a:extLst>
          </p:cNvPr>
          <p:cNvSpPr/>
          <p:nvPr/>
        </p:nvSpPr>
        <p:spPr>
          <a:xfrm>
            <a:off x="10389559" y="4031735"/>
            <a:ext cx="1098777" cy="5283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74">
              <a:lnSpc>
                <a:spcPct val="90000"/>
              </a:lnSpc>
            </a:pPr>
            <a:r>
              <a:rPr lang="en-US" sz="980" dirty="0">
                <a:solidFill>
                  <a:srgbClr val="FFFFFF"/>
                </a:solidFill>
              </a:rPr>
              <a:t>Microsoft Power BI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36ADB0B-9C98-4573-9CAE-16DF715D7E25}"/>
              </a:ext>
            </a:extLst>
          </p:cNvPr>
          <p:cNvSpPr/>
          <p:nvPr/>
        </p:nvSpPr>
        <p:spPr>
          <a:xfrm>
            <a:off x="10389559" y="4602141"/>
            <a:ext cx="1098777" cy="5283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74">
              <a:lnSpc>
                <a:spcPct val="90000"/>
              </a:lnSpc>
            </a:pPr>
            <a:r>
              <a:rPr lang="en-US" sz="980" dirty="0">
                <a:solidFill>
                  <a:srgbClr val="FFFFFF"/>
                </a:solidFill>
              </a:rPr>
              <a:t>Azure Active Directory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3384885-1B9F-448F-A5ED-CFC0E915CDDC}"/>
              </a:ext>
            </a:extLst>
          </p:cNvPr>
          <p:cNvSpPr/>
          <p:nvPr/>
        </p:nvSpPr>
        <p:spPr>
          <a:xfrm>
            <a:off x="5394026" y="4031735"/>
            <a:ext cx="1098777" cy="5283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74">
              <a:lnSpc>
                <a:spcPct val="90000"/>
              </a:lnSpc>
            </a:pPr>
            <a:r>
              <a:rPr lang="en-US" sz="980" dirty="0">
                <a:solidFill>
                  <a:srgbClr val="FFFFFF"/>
                </a:solidFill>
              </a:rPr>
              <a:t>Azure IoT Hub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2DE621A-DAAC-4179-ACF2-6B8592763C31}"/>
              </a:ext>
            </a:extLst>
          </p:cNvPr>
          <p:cNvSpPr/>
          <p:nvPr/>
        </p:nvSpPr>
        <p:spPr>
          <a:xfrm>
            <a:off x="5394026" y="4602141"/>
            <a:ext cx="1098777" cy="5283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913874">
              <a:lnSpc>
                <a:spcPct val="90000"/>
              </a:lnSpc>
            </a:pPr>
            <a:r>
              <a:rPr lang="en-US" sz="980" dirty="0">
                <a:solidFill>
                  <a:srgbClr val="FFFFFF"/>
                </a:solidFill>
              </a:rPr>
              <a:t>Azure IoT Hub Device Provisioning Service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6A52D6C-67C3-4AC9-BE2A-0D391AB0F6AF}"/>
              </a:ext>
            </a:extLst>
          </p:cNvPr>
          <p:cNvSpPr/>
          <p:nvPr/>
        </p:nvSpPr>
        <p:spPr>
          <a:xfrm>
            <a:off x="4041121" y="4031735"/>
            <a:ext cx="1098777" cy="5283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74">
              <a:lnSpc>
                <a:spcPct val="90000"/>
              </a:lnSpc>
            </a:pPr>
            <a:r>
              <a:rPr lang="en-US" sz="980" dirty="0">
                <a:solidFill>
                  <a:srgbClr val="FFFFFF"/>
                </a:solidFill>
              </a:rPr>
              <a:t>Azure IoT Edge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CD397C3-9CA4-493C-8834-A3BFC95D4F93}"/>
              </a:ext>
            </a:extLst>
          </p:cNvPr>
          <p:cNvSpPr/>
          <p:nvPr/>
        </p:nvSpPr>
        <p:spPr>
          <a:xfrm>
            <a:off x="10389559" y="5172546"/>
            <a:ext cx="1098777" cy="5283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74">
              <a:lnSpc>
                <a:spcPct val="90000"/>
              </a:lnSpc>
            </a:pPr>
            <a:r>
              <a:rPr lang="en-US" sz="980" dirty="0">
                <a:solidFill>
                  <a:srgbClr val="FFFFFF"/>
                </a:solidFill>
              </a:rPr>
              <a:t>Azure Monitor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D32EF39-EF46-4387-8DDD-5E4F879FE4FC}"/>
              </a:ext>
            </a:extLst>
          </p:cNvPr>
          <p:cNvSpPr/>
          <p:nvPr/>
        </p:nvSpPr>
        <p:spPr>
          <a:xfrm>
            <a:off x="2205770" y="2357092"/>
            <a:ext cx="9636821" cy="1074754"/>
          </a:xfrm>
          <a:prstGeom prst="rect">
            <a:avLst/>
          </a:prstGeom>
          <a:noFill/>
          <a:ln w="31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74"/>
            <a:endParaRPr lang="en-US" sz="980" dirty="0">
              <a:solidFill>
                <a:srgbClr val="FFFFFF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6AA0BC3-895F-4006-B0D2-2A9A2BDE3EC0}"/>
              </a:ext>
            </a:extLst>
          </p:cNvPr>
          <p:cNvSpPr txBox="1"/>
          <p:nvPr/>
        </p:nvSpPr>
        <p:spPr>
          <a:xfrm rot="16200000">
            <a:off x="999605" y="4731855"/>
            <a:ext cx="1646605" cy="63902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lvl="0">
              <a:lnSpc>
                <a:spcPct val="110000"/>
              </a:lnSpc>
              <a:spcBef>
                <a:spcPts val="2941"/>
              </a:spcBef>
              <a:spcAft>
                <a:spcPts val="600"/>
              </a:spcAft>
              <a:buClr>
                <a:srgbClr val="505050"/>
              </a:buClr>
              <a:defRPr sz="2353">
                <a:solidFill>
                  <a:srgbClr val="0072C6"/>
                </a:solidFill>
              </a:defRPr>
            </a:lvl1pPr>
          </a:lstStyle>
          <a:p>
            <a:pPr defTabSz="913874">
              <a:lnSpc>
                <a:spcPct val="100000"/>
              </a:lnSpc>
              <a:spcAft>
                <a:spcPts val="0"/>
              </a:spcAft>
            </a:pPr>
            <a:r>
              <a:rPr lang="en-US" sz="1568" dirty="0"/>
              <a:t>PaaS Services &amp; </a:t>
            </a:r>
          </a:p>
          <a:p>
            <a:pPr defTabSz="913874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sz="1568" dirty="0"/>
              <a:t>Device Support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DBA0720-2DCA-45EB-8AA8-E29F107D4006}"/>
              </a:ext>
            </a:extLst>
          </p:cNvPr>
          <p:cNvSpPr txBox="1"/>
          <p:nvPr/>
        </p:nvSpPr>
        <p:spPr>
          <a:xfrm>
            <a:off x="4027575" y="3633300"/>
            <a:ext cx="1120821" cy="272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3874"/>
            <a:r>
              <a:rPr lang="en-US" sz="1173" dirty="0">
                <a:solidFill>
                  <a:srgbClr val="505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Edge Support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12E67D0-5718-4D6C-BBD6-F2542742B6D6}"/>
              </a:ext>
            </a:extLst>
          </p:cNvPr>
          <p:cNvSpPr txBox="1"/>
          <p:nvPr/>
        </p:nvSpPr>
        <p:spPr>
          <a:xfrm>
            <a:off x="2565297" y="3635311"/>
            <a:ext cx="1234633" cy="272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3874"/>
            <a:r>
              <a:rPr lang="en-US" sz="1173" dirty="0">
                <a:solidFill>
                  <a:srgbClr val="505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Device Support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E5ECE96-A219-4629-9DAD-F99D781AB1A9}"/>
              </a:ext>
            </a:extLst>
          </p:cNvPr>
          <p:cNvSpPr/>
          <p:nvPr/>
        </p:nvSpPr>
        <p:spPr>
          <a:xfrm>
            <a:off x="2635749" y="4031735"/>
            <a:ext cx="1098777" cy="5283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74">
              <a:lnSpc>
                <a:spcPct val="90000"/>
              </a:lnSpc>
            </a:pPr>
            <a:r>
              <a:rPr lang="en-US" sz="980" dirty="0">
                <a:solidFill>
                  <a:srgbClr val="FFFFFF"/>
                </a:solidFill>
              </a:rPr>
              <a:t>Azure IoT Device SDK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58A2F98-4C3C-492A-B736-4F36C2AC1333}"/>
              </a:ext>
            </a:extLst>
          </p:cNvPr>
          <p:cNvSpPr/>
          <p:nvPr/>
        </p:nvSpPr>
        <p:spPr>
          <a:xfrm>
            <a:off x="2635749" y="4602141"/>
            <a:ext cx="1098777" cy="5283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74">
              <a:lnSpc>
                <a:spcPct val="90000"/>
              </a:lnSpc>
            </a:pPr>
            <a:r>
              <a:rPr lang="en-US" sz="980" dirty="0">
                <a:solidFill>
                  <a:srgbClr val="FFFFFF"/>
                </a:solidFill>
              </a:rPr>
              <a:t>Certified Devices</a:t>
            </a:r>
          </a:p>
          <a:p>
            <a:pPr algn="ctr" defTabSz="913874">
              <a:lnSpc>
                <a:spcPct val="90000"/>
              </a:lnSpc>
            </a:pPr>
            <a:r>
              <a:rPr lang="en-US" sz="980" dirty="0">
                <a:solidFill>
                  <a:srgbClr val="FFFFFF"/>
                </a:solidFill>
              </a:rPr>
              <a:t>Azure Certified for IoT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7634E4-07C0-4DA8-B571-A99FE006AEA3}"/>
              </a:ext>
            </a:extLst>
          </p:cNvPr>
          <p:cNvSpPr/>
          <p:nvPr/>
        </p:nvSpPr>
        <p:spPr>
          <a:xfrm>
            <a:off x="2635749" y="5172546"/>
            <a:ext cx="1098777" cy="5283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74">
              <a:lnSpc>
                <a:spcPct val="90000"/>
              </a:lnSpc>
            </a:pPr>
            <a:r>
              <a:rPr lang="en-US" sz="980" dirty="0">
                <a:solidFill>
                  <a:srgbClr val="FFFFFF"/>
                </a:solidFill>
              </a:rPr>
              <a:t>Security Program for Azure IoT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02F8B62-3F10-4C23-B677-6949A289164C}"/>
              </a:ext>
            </a:extLst>
          </p:cNvPr>
          <p:cNvSpPr txBox="1"/>
          <p:nvPr/>
        </p:nvSpPr>
        <p:spPr>
          <a:xfrm>
            <a:off x="5444599" y="3635311"/>
            <a:ext cx="992580" cy="272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3874"/>
            <a:r>
              <a:rPr lang="en-US" sz="1173" dirty="0">
                <a:solidFill>
                  <a:srgbClr val="505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IoT Services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36C7872-DB96-4D62-B8DD-85DC4CA52622}"/>
              </a:ext>
            </a:extLst>
          </p:cNvPr>
          <p:cNvSpPr txBox="1"/>
          <p:nvPr/>
        </p:nvSpPr>
        <p:spPr>
          <a:xfrm>
            <a:off x="6922167" y="3635311"/>
            <a:ext cx="1892662" cy="2767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3874"/>
            <a:r>
              <a:rPr lang="en-US" sz="1173" dirty="0">
                <a:solidFill>
                  <a:srgbClr val="505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 &amp; Analytics Services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7D4637A-1964-40FD-9834-E3F9BD4798D2}"/>
              </a:ext>
            </a:extLst>
          </p:cNvPr>
          <p:cNvSpPr txBox="1"/>
          <p:nvPr/>
        </p:nvSpPr>
        <p:spPr>
          <a:xfrm>
            <a:off x="9049567" y="3635311"/>
            <a:ext cx="2600392" cy="272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3874"/>
            <a:r>
              <a:rPr lang="en-US" sz="1173" dirty="0">
                <a:solidFill>
                  <a:srgbClr val="505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Visualization &amp; Integration Services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6AD3A91-A0BE-4E74-B879-837B23234E7B}"/>
              </a:ext>
            </a:extLst>
          </p:cNvPr>
          <p:cNvSpPr txBox="1"/>
          <p:nvPr/>
        </p:nvSpPr>
        <p:spPr>
          <a:xfrm rot="16200000">
            <a:off x="1462358" y="2839931"/>
            <a:ext cx="602986" cy="33695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lvl="0">
              <a:lnSpc>
                <a:spcPct val="110000"/>
              </a:lnSpc>
              <a:spcBef>
                <a:spcPts val="2941"/>
              </a:spcBef>
              <a:spcAft>
                <a:spcPts val="600"/>
              </a:spcAft>
              <a:buClr>
                <a:srgbClr val="505050"/>
              </a:buClr>
              <a:defRPr sz="2353">
                <a:solidFill>
                  <a:srgbClr val="0072C6"/>
                </a:solidFill>
              </a:defRPr>
            </a:lvl1pPr>
          </a:lstStyle>
          <a:p>
            <a:pPr defTabSz="913874"/>
            <a:r>
              <a:rPr lang="en-US" sz="1568" dirty="0"/>
              <a:t>PaaS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919132-6EB8-4115-8FB0-2AC491964474}"/>
              </a:ext>
            </a:extLst>
          </p:cNvPr>
          <p:cNvGrpSpPr/>
          <p:nvPr/>
        </p:nvGrpSpPr>
        <p:grpSpPr>
          <a:xfrm>
            <a:off x="1595437" y="1355602"/>
            <a:ext cx="10247153" cy="821360"/>
            <a:chOff x="1685478" y="1355012"/>
            <a:chExt cx="10250059" cy="821593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578A5DF-6EE3-484E-AE2B-6A49AF0016B2}"/>
                </a:ext>
              </a:extLst>
            </p:cNvPr>
            <p:cNvSpPr/>
            <p:nvPr/>
          </p:nvSpPr>
          <p:spPr>
            <a:xfrm>
              <a:off x="2295982" y="1355012"/>
              <a:ext cx="9639555" cy="821593"/>
            </a:xfrm>
            <a:prstGeom prst="rect">
              <a:avLst/>
            </a:prstGeom>
            <a:noFill/>
            <a:ln w="31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874"/>
              <a:endParaRPr lang="en-US" sz="980" dirty="0">
                <a:solidFill>
                  <a:srgbClr val="FFFFFF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A29C989-0BA0-4644-9232-47D2ED763C11}"/>
                </a:ext>
              </a:extLst>
            </p:cNvPr>
            <p:cNvSpPr txBox="1"/>
            <p:nvPr/>
          </p:nvSpPr>
          <p:spPr>
            <a:xfrm rot="16200000">
              <a:off x="1551525" y="1700616"/>
              <a:ext cx="604825" cy="33691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lvl="0">
                <a:lnSpc>
                  <a:spcPct val="110000"/>
                </a:lnSpc>
                <a:spcBef>
                  <a:spcPts val="2941"/>
                </a:spcBef>
                <a:spcAft>
                  <a:spcPts val="600"/>
                </a:spcAft>
                <a:buClr>
                  <a:srgbClr val="505050"/>
                </a:buClr>
                <a:defRPr sz="2353">
                  <a:solidFill>
                    <a:srgbClr val="0072C6"/>
                  </a:solidFill>
                </a:defRPr>
              </a:lvl1pPr>
            </a:lstStyle>
            <a:p>
              <a:pPr defTabSz="913874"/>
              <a:r>
                <a:rPr lang="en-US" sz="1567" dirty="0"/>
                <a:t>SaaS</a:t>
              </a:r>
              <a:endParaRPr lang="en-US" sz="16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CF8573B-0B06-4CCB-8F64-5E349F14242F}"/>
                </a:ext>
              </a:extLst>
            </p:cNvPr>
            <p:cNvSpPr/>
            <p:nvPr/>
          </p:nvSpPr>
          <p:spPr>
            <a:xfrm>
              <a:off x="2726083" y="1525268"/>
              <a:ext cx="8853157" cy="5285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874"/>
              <a:r>
                <a:rPr lang="en-US" sz="1176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IoT Central</a:t>
              </a:r>
            </a:p>
            <a:p>
              <a:pPr algn="ctr" defTabSz="913874"/>
              <a:r>
                <a:rPr lang="en-US" sz="1176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IoT SaaS</a:t>
              </a: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383DAB3A-64D4-4BE3-A8D5-560EC6A7BAB2}"/>
              </a:ext>
            </a:extLst>
          </p:cNvPr>
          <p:cNvSpPr/>
          <p:nvPr/>
        </p:nvSpPr>
        <p:spPr>
          <a:xfrm>
            <a:off x="2147181" y="2073042"/>
            <a:ext cx="2104604" cy="37077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74"/>
            <a:r>
              <a:rPr lang="en-US" sz="1176" dirty="0">
                <a:solidFill>
                  <a:srgbClr val="505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BA29256-AFF4-44B5-A0B1-ACFE36528A24}"/>
              </a:ext>
            </a:extLst>
          </p:cNvPr>
          <p:cNvSpPr/>
          <p:nvPr/>
        </p:nvSpPr>
        <p:spPr>
          <a:xfrm>
            <a:off x="5004456" y="2866619"/>
            <a:ext cx="1988648" cy="3271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74"/>
            <a:r>
              <a:rPr lang="en-US" sz="1176" dirty="0">
                <a:solidFill>
                  <a:srgbClr val="505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predictive maintenance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2E53B18-1342-410B-BE67-2C8164EA6EE9}"/>
              </a:ext>
            </a:extLst>
          </p:cNvPr>
          <p:cNvSpPr/>
          <p:nvPr/>
        </p:nvSpPr>
        <p:spPr>
          <a:xfrm>
            <a:off x="2635749" y="5748957"/>
            <a:ext cx="1098777" cy="5283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74">
              <a:lnSpc>
                <a:spcPct val="90000"/>
              </a:lnSpc>
            </a:pPr>
            <a:r>
              <a:rPr lang="en-US" sz="980" dirty="0">
                <a:solidFill>
                  <a:srgbClr val="FFFFFF"/>
                </a:solidFill>
              </a:rPr>
              <a:t>Windows 10 IoT Core</a:t>
            </a:r>
          </a:p>
        </p:txBody>
      </p:sp>
      <p:sp>
        <p:nvSpPr>
          <p:cNvPr id="68" name="Title 1">
            <a:extLst>
              <a:ext uri="{FF2B5EF4-FFF2-40B4-BE49-F238E27FC236}">
                <a16:creationId xmlns:a16="http://schemas.microsoft.com/office/drawing/2014/main" id="{FDED601E-0494-4DB3-8B15-9D967CEEC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5962"/>
            <a:ext cx="12191999" cy="1074754"/>
          </a:xfrm>
        </p:spPr>
        <p:txBody>
          <a:bodyPr>
            <a:normAutofit/>
          </a:bodyPr>
          <a:lstStyle/>
          <a:p>
            <a:r>
              <a:rPr lang="en-US" sz="4000" dirty="0"/>
              <a:t>Comprehensive Set of Capabilities for IoT Solutions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38D188-4BC5-46CB-B41B-914E0BCA98A9}"/>
              </a:ext>
            </a:extLst>
          </p:cNvPr>
          <p:cNvSpPr/>
          <p:nvPr/>
        </p:nvSpPr>
        <p:spPr>
          <a:xfrm rot="16200000">
            <a:off x="8774" y="2154991"/>
            <a:ext cx="1212191" cy="3982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3874">
              <a:lnSpc>
                <a:spcPct val="110000"/>
              </a:lnSpc>
              <a:spcBef>
                <a:spcPts val="2941"/>
              </a:spcBef>
              <a:spcAft>
                <a:spcPts val="600"/>
              </a:spcAft>
              <a:buClr>
                <a:srgbClr val="505050"/>
              </a:buClr>
            </a:pPr>
            <a:r>
              <a:rPr lang="en-US" sz="1961" dirty="0">
                <a:solidFill>
                  <a:srgbClr val="0072C6"/>
                </a:solidFill>
              </a:rPr>
              <a:t>Solutions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FDC05B1-C2E9-4F77-9C70-E5113EBFE891}"/>
              </a:ext>
            </a:extLst>
          </p:cNvPr>
          <p:cNvSpPr/>
          <p:nvPr/>
        </p:nvSpPr>
        <p:spPr>
          <a:xfrm rot="16200000">
            <a:off x="73470" y="4724620"/>
            <a:ext cx="1082797" cy="3982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3874">
              <a:lnSpc>
                <a:spcPct val="110000"/>
              </a:lnSpc>
              <a:spcBef>
                <a:spcPts val="2941"/>
              </a:spcBef>
              <a:spcAft>
                <a:spcPts val="600"/>
              </a:spcAft>
              <a:buClr>
                <a:srgbClr val="505050"/>
              </a:buClr>
            </a:pPr>
            <a:r>
              <a:rPr lang="en-US" sz="1961" dirty="0">
                <a:solidFill>
                  <a:srgbClr val="0072C6"/>
                </a:solidFill>
              </a:rPr>
              <a:t>Services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C60A7CE3-D411-49C0-A90E-F2F77FE16159}"/>
              </a:ext>
            </a:extLst>
          </p:cNvPr>
          <p:cNvSpPr/>
          <p:nvPr/>
        </p:nvSpPr>
        <p:spPr>
          <a:xfrm>
            <a:off x="1096665" y="1355600"/>
            <a:ext cx="349893" cy="2076245"/>
          </a:xfrm>
          <a:prstGeom prst="leftBrace">
            <a:avLst>
              <a:gd name="adj1" fmla="val 0"/>
              <a:gd name="adj2" fmla="val 47937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3874"/>
            <a:endParaRPr lang="en-US" sz="1836">
              <a:solidFill>
                <a:srgbClr val="505050"/>
              </a:solidFill>
            </a:endParaRPr>
          </a:p>
        </p:txBody>
      </p:sp>
      <p:sp>
        <p:nvSpPr>
          <p:cNvPr id="70" name="Left Brace 69">
            <a:extLst>
              <a:ext uri="{FF2B5EF4-FFF2-40B4-BE49-F238E27FC236}">
                <a16:creationId xmlns:a16="http://schemas.microsoft.com/office/drawing/2014/main" id="{7A489A4C-D9BE-43BD-9A72-7EFC88A8A504}"/>
              </a:ext>
            </a:extLst>
          </p:cNvPr>
          <p:cNvSpPr/>
          <p:nvPr/>
        </p:nvSpPr>
        <p:spPr>
          <a:xfrm>
            <a:off x="1084756" y="3593236"/>
            <a:ext cx="412512" cy="2764324"/>
          </a:xfrm>
          <a:prstGeom prst="leftBrace">
            <a:avLst>
              <a:gd name="adj1" fmla="val 0"/>
              <a:gd name="adj2" fmla="val 47937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3874"/>
            <a:endParaRPr lang="en-US" sz="1836">
              <a:solidFill>
                <a:srgbClr val="505050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53DF5DF-602B-4423-A659-8E88B6E16FF2}"/>
              </a:ext>
            </a:extLst>
          </p:cNvPr>
          <p:cNvSpPr/>
          <p:nvPr/>
        </p:nvSpPr>
        <p:spPr>
          <a:xfrm>
            <a:off x="2914005" y="2866619"/>
            <a:ext cx="1839764" cy="3271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74"/>
            <a:r>
              <a:rPr lang="en-US" sz="1176" dirty="0">
                <a:solidFill>
                  <a:srgbClr val="505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remote monitoring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186AA32-83CC-4212-9D29-31C331121A9C}"/>
              </a:ext>
            </a:extLst>
          </p:cNvPr>
          <p:cNvSpPr/>
          <p:nvPr/>
        </p:nvSpPr>
        <p:spPr>
          <a:xfrm>
            <a:off x="7294370" y="2869510"/>
            <a:ext cx="1833531" cy="3271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74"/>
            <a:r>
              <a:rPr lang="en-US" sz="1176" dirty="0">
                <a:solidFill>
                  <a:srgbClr val="505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connected factory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767BE7A-6FF9-41FF-8F65-24BF23E14230}"/>
              </a:ext>
            </a:extLst>
          </p:cNvPr>
          <p:cNvSpPr/>
          <p:nvPr/>
        </p:nvSpPr>
        <p:spPr>
          <a:xfrm>
            <a:off x="9402204" y="2861535"/>
            <a:ext cx="1926733" cy="3271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74"/>
            <a:r>
              <a:rPr lang="en-US" sz="1176" dirty="0">
                <a:solidFill>
                  <a:srgbClr val="505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device simulation</a:t>
            </a:r>
          </a:p>
        </p:txBody>
      </p:sp>
    </p:spTree>
    <p:extLst>
      <p:ext uri="{BB962C8B-B14F-4D97-AF65-F5344CB8AC3E}">
        <p14:creationId xmlns:p14="http://schemas.microsoft.com/office/powerpoint/2010/main" val="329156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DF7ECB-DD31-4135-8556-6CA2631B1E5C}"/>
              </a:ext>
            </a:extLst>
          </p:cNvPr>
          <p:cNvSpPr txBox="1">
            <a:spLocks/>
          </p:cNvSpPr>
          <p:nvPr/>
        </p:nvSpPr>
        <p:spPr>
          <a:xfrm>
            <a:off x="411969" y="274320"/>
            <a:ext cx="11311107" cy="72747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Azure IoT Central</a:t>
            </a:r>
          </a:p>
        </p:txBody>
      </p:sp>
      <p:sp>
        <p:nvSpPr>
          <p:cNvPr id="5" name="Freeform 128">
            <a:extLst>
              <a:ext uri="{FF2B5EF4-FFF2-40B4-BE49-F238E27FC236}">
                <a16:creationId xmlns:a16="http://schemas.microsoft.com/office/drawing/2014/main" id="{F99DA72F-4F3E-40A7-9763-EF969A060E8C}"/>
              </a:ext>
            </a:extLst>
          </p:cNvPr>
          <p:cNvSpPr>
            <a:spLocks noEditPoints="1"/>
          </p:cNvSpPr>
          <p:nvPr/>
        </p:nvSpPr>
        <p:spPr bwMode="auto">
          <a:xfrm>
            <a:off x="407953" y="2567651"/>
            <a:ext cx="546981" cy="349201"/>
          </a:xfrm>
          <a:custGeom>
            <a:avLst/>
            <a:gdLst>
              <a:gd name="T0" fmla="*/ 9590 w 15821"/>
              <a:gd name="T1" fmla="*/ 2934 h 10024"/>
              <a:gd name="T2" fmla="*/ 10601 w 15821"/>
              <a:gd name="T3" fmla="*/ 3946 h 10024"/>
              <a:gd name="T4" fmla="*/ 9590 w 15821"/>
              <a:gd name="T5" fmla="*/ 4957 h 10024"/>
              <a:gd name="T6" fmla="*/ 9078 w 15821"/>
              <a:gd name="T7" fmla="*/ 4817 h 10024"/>
              <a:gd name="T8" fmla="*/ 7329 w 15821"/>
              <a:gd name="T9" fmla="*/ 6782 h 10024"/>
              <a:gd name="T10" fmla="*/ 7372 w 15821"/>
              <a:gd name="T11" fmla="*/ 7072 h 10024"/>
              <a:gd name="T12" fmla="*/ 6361 w 15821"/>
              <a:gd name="T13" fmla="*/ 8083 h 10024"/>
              <a:gd name="T14" fmla="*/ 5349 w 15821"/>
              <a:gd name="T15" fmla="*/ 7072 h 10024"/>
              <a:gd name="T16" fmla="*/ 5370 w 15821"/>
              <a:gd name="T17" fmla="*/ 6869 h 10024"/>
              <a:gd name="T18" fmla="*/ 2767 w 15821"/>
              <a:gd name="T19" fmla="*/ 5302 h 10024"/>
              <a:gd name="T20" fmla="*/ 2166 w 15821"/>
              <a:gd name="T21" fmla="*/ 5607 h 10024"/>
              <a:gd name="T22" fmla="*/ 1529 w 15821"/>
              <a:gd name="T23" fmla="*/ 8144 h 10024"/>
              <a:gd name="T24" fmla="*/ 2023 w 15821"/>
              <a:gd name="T25" fmla="*/ 9012 h 10024"/>
              <a:gd name="T26" fmla="*/ 1012 w 15821"/>
              <a:gd name="T27" fmla="*/ 10024 h 10024"/>
              <a:gd name="T28" fmla="*/ 0 w 15821"/>
              <a:gd name="T29" fmla="*/ 9012 h 10024"/>
              <a:gd name="T30" fmla="*/ 940 w 15821"/>
              <a:gd name="T31" fmla="*/ 8005 h 10024"/>
              <a:gd name="T32" fmla="*/ 1569 w 15821"/>
              <a:gd name="T33" fmla="*/ 5500 h 10024"/>
              <a:gd name="T34" fmla="*/ 1026 w 15821"/>
              <a:gd name="T35" fmla="*/ 4605 h 10024"/>
              <a:gd name="T36" fmla="*/ 2037 w 15821"/>
              <a:gd name="T37" fmla="*/ 3594 h 10024"/>
              <a:gd name="T38" fmla="*/ 3049 w 15821"/>
              <a:gd name="T39" fmla="*/ 4605 h 10024"/>
              <a:gd name="T40" fmla="*/ 3036 w 15821"/>
              <a:gd name="T41" fmla="*/ 4758 h 10024"/>
              <a:gd name="T42" fmla="*/ 5666 w 15821"/>
              <a:gd name="T43" fmla="*/ 6340 h 10024"/>
              <a:gd name="T44" fmla="*/ 6361 w 15821"/>
              <a:gd name="T45" fmla="*/ 6061 h 10024"/>
              <a:gd name="T46" fmla="*/ 6973 w 15821"/>
              <a:gd name="T47" fmla="*/ 6272 h 10024"/>
              <a:gd name="T48" fmla="*/ 8670 w 15821"/>
              <a:gd name="T49" fmla="*/ 4364 h 10024"/>
              <a:gd name="T50" fmla="*/ 8578 w 15821"/>
              <a:gd name="T51" fmla="*/ 3946 h 10024"/>
              <a:gd name="T52" fmla="*/ 9590 w 15821"/>
              <a:gd name="T53" fmla="*/ 2934 h 10024"/>
              <a:gd name="T54" fmla="*/ 10634 w 15821"/>
              <a:gd name="T55" fmla="*/ 2877 h 10024"/>
              <a:gd name="T56" fmla="*/ 10922 w 15821"/>
              <a:gd name="T57" fmla="*/ 3409 h 10024"/>
              <a:gd name="T58" fmla="*/ 10687 w 15821"/>
              <a:gd name="T59" fmla="*/ 3536 h 10024"/>
              <a:gd name="T60" fmla="*/ 10399 w 15821"/>
              <a:gd name="T61" fmla="*/ 3004 h 10024"/>
              <a:gd name="T62" fmla="*/ 10634 w 15821"/>
              <a:gd name="T63" fmla="*/ 2877 h 10024"/>
              <a:gd name="T64" fmla="*/ 11443 w 15821"/>
              <a:gd name="T65" fmla="*/ 2468 h 10024"/>
              <a:gd name="T66" fmla="*/ 11731 w 15821"/>
              <a:gd name="T67" fmla="*/ 3000 h 10024"/>
              <a:gd name="T68" fmla="*/ 11317 w 15821"/>
              <a:gd name="T69" fmla="*/ 3224 h 10024"/>
              <a:gd name="T70" fmla="*/ 11029 w 15821"/>
              <a:gd name="T71" fmla="*/ 2692 h 10024"/>
              <a:gd name="T72" fmla="*/ 11443 w 15821"/>
              <a:gd name="T73" fmla="*/ 2468 h 10024"/>
              <a:gd name="T74" fmla="*/ 12332 w 15821"/>
              <a:gd name="T75" fmla="*/ 1974 h 10024"/>
              <a:gd name="T76" fmla="*/ 12620 w 15821"/>
              <a:gd name="T77" fmla="*/ 2506 h 10024"/>
              <a:gd name="T78" fmla="*/ 12145 w 15821"/>
              <a:gd name="T79" fmla="*/ 2763 h 10024"/>
              <a:gd name="T80" fmla="*/ 11857 w 15821"/>
              <a:gd name="T81" fmla="*/ 2231 h 10024"/>
              <a:gd name="T82" fmla="*/ 12332 w 15821"/>
              <a:gd name="T83" fmla="*/ 1974 h 10024"/>
              <a:gd name="T84" fmla="*/ 13168 w 15821"/>
              <a:gd name="T85" fmla="*/ 1562 h 10024"/>
              <a:gd name="T86" fmla="*/ 13456 w 15821"/>
              <a:gd name="T87" fmla="*/ 2095 h 10024"/>
              <a:gd name="T88" fmla="*/ 12928 w 15821"/>
              <a:gd name="T89" fmla="*/ 2380 h 10024"/>
              <a:gd name="T90" fmla="*/ 12640 w 15821"/>
              <a:gd name="T91" fmla="*/ 1848 h 10024"/>
              <a:gd name="T92" fmla="*/ 13168 w 15821"/>
              <a:gd name="T93" fmla="*/ 1562 h 10024"/>
              <a:gd name="T94" fmla="*/ 14607 w 15821"/>
              <a:gd name="T95" fmla="*/ 607 h 10024"/>
              <a:gd name="T96" fmla="*/ 14000 w 15821"/>
              <a:gd name="T97" fmla="*/ 1214 h 10024"/>
              <a:gd name="T98" fmla="*/ 14607 w 15821"/>
              <a:gd name="T99" fmla="*/ 1820 h 10024"/>
              <a:gd name="T100" fmla="*/ 15214 w 15821"/>
              <a:gd name="T101" fmla="*/ 1214 h 10024"/>
              <a:gd name="T102" fmla="*/ 14607 w 15821"/>
              <a:gd name="T103" fmla="*/ 607 h 10024"/>
              <a:gd name="T104" fmla="*/ 14607 w 15821"/>
              <a:gd name="T105" fmla="*/ 0 h 10024"/>
              <a:gd name="T106" fmla="*/ 15821 w 15821"/>
              <a:gd name="T107" fmla="*/ 1214 h 10024"/>
              <a:gd name="T108" fmla="*/ 14607 w 15821"/>
              <a:gd name="T109" fmla="*/ 2427 h 10024"/>
              <a:gd name="T110" fmla="*/ 13394 w 15821"/>
              <a:gd name="T111" fmla="*/ 1214 h 10024"/>
              <a:gd name="T112" fmla="*/ 14607 w 15821"/>
              <a:gd name="T113" fmla="*/ 0 h 10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5821" h="10024">
                <a:moveTo>
                  <a:pt x="9590" y="2934"/>
                </a:moveTo>
                <a:cubicBezTo>
                  <a:pt x="10148" y="2934"/>
                  <a:pt x="10601" y="3387"/>
                  <a:pt x="10601" y="3946"/>
                </a:cubicBezTo>
                <a:cubicBezTo>
                  <a:pt x="10601" y="4504"/>
                  <a:pt x="10148" y="4957"/>
                  <a:pt x="9590" y="4957"/>
                </a:cubicBezTo>
                <a:cubicBezTo>
                  <a:pt x="9403" y="4957"/>
                  <a:pt x="9227" y="4906"/>
                  <a:pt x="9078" y="4817"/>
                </a:cubicBezTo>
                <a:lnTo>
                  <a:pt x="7329" y="6782"/>
                </a:lnTo>
                <a:cubicBezTo>
                  <a:pt x="7357" y="6874"/>
                  <a:pt x="7372" y="6971"/>
                  <a:pt x="7372" y="7072"/>
                </a:cubicBezTo>
                <a:cubicBezTo>
                  <a:pt x="7372" y="7631"/>
                  <a:pt x="6919" y="8083"/>
                  <a:pt x="6361" y="8083"/>
                </a:cubicBezTo>
                <a:cubicBezTo>
                  <a:pt x="5802" y="8083"/>
                  <a:pt x="5349" y="7631"/>
                  <a:pt x="5349" y="7072"/>
                </a:cubicBezTo>
                <a:cubicBezTo>
                  <a:pt x="5349" y="7002"/>
                  <a:pt x="5356" y="6934"/>
                  <a:pt x="5370" y="6869"/>
                </a:cubicBezTo>
                <a:lnTo>
                  <a:pt x="2767" y="5302"/>
                </a:lnTo>
                <a:cubicBezTo>
                  <a:pt x="2612" y="5467"/>
                  <a:pt x="2402" y="5578"/>
                  <a:pt x="2166" y="5607"/>
                </a:cubicBezTo>
                <a:lnTo>
                  <a:pt x="1529" y="8144"/>
                </a:lnTo>
                <a:cubicBezTo>
                  <a:pt x="1825" y="8320"/>
                  <a:pt x="2023" y="8643"/>
                  <a:pt x="2023" y="9012"/>
                </a:cubicBezTo>
                <a:cubicBezTo>
                  <a:pt x="2023" y="9571"/>
                  <a:pt x="1570" y="10024"/>
                  <a:pt x="1012" y="10024"/>
                </a:cubicBezTo>
                <a:cubicBezTo>
                  <a:pt x="453" y="10024"/>
                  <a:pt x="0" y="9571"/>
                  <a:pt x="0" y="9012"/>
                </a:cubicBezTo>
                <a:cubicBezTo>
                  <a:pt x="0" y="8478"/>
                  <a:pt x="415" y="8040"/>
                  <a:pt x="940" y="8005"/>
                </a:cubicBezTo>
                <a:lnTo>
                  <a:pt x="1569" y="5500"/>
                </a:lnTo>
                <a:cubicBezTo>
                  <a:pt x="1246" y="5332"/>
                  <a:pt x="1026" y="4994"/>
                  <a:pt x="1026" y="4605"/>
                </a:cubicBezTo>
                <a:cubicBezTo>
                  <a:pt x="1026" y="4046"/>
                  <a:pt x="1479" y="3594"/>
                  <a:pt x="2037" y="3594"/>
                </a:cubicBezTo>
                <a:cubicBezTo>
                  <a:pt x="2596" y="3594"/>
                  <a:pt x="3049" y="4046"/>
                  <a:pt x="3049" y="4605"/>
                </a:cubicBezTo>
                <a:cubicBezTo>
                  <a:pt x="3049" y="4657"/>
                  <a:pt x="3045" y="4708"/>
                  <a:pt x="3036" y="4758"/>
                </a:cubicBezTo>
                <a:lnTo>
                  <a:pt x="5666" y="6340"/>
                </a:lnTo>
                <a:cubicBezTo>
                  <a:pt x="5846" y="6167"/>
                  <a:pt x="6091" y="6061"/>
                  <a:pt x="6361" y="6061"/>
                </a:cubicBezTo>
                <a:cubicBezTo>
                  <a:pt x="6592" y="6061"/>
                  <a:pt x="6805" y="6138"/>
                  <a:pt x="6973" y="6272"/>
                </a:cubicBezTo>
                <a:lnTo>
                  <a:pt x="8670" y="4364"/>
                </a:lnTo>
                <a:cubicBezTo>
                  <a:pt x="8611" y="4237"/>
                  <a:pt x="8578" y="4095"/>
                  <a:pt x="8578" y="3946"/>
                </a:cubicBezTo>
                <a:cubicBezTo>
                  <a:pt x="8578" y="3387"/>
                  <a:pt x="9031" y="2934"/>
                  <a:pt x="9590" y="2934"/>
                </a:cubicBezTo>
                <a:close/>
                <a:moveTo>
                  <a:pt x="10634" y="2877"/>
                </a:moveTo>
                <a:lnTo>
                  <a:pt x="10922" y="3409"/>
                </a:lnTo>
                <a:lnTo>
                  <a:pt x="10687" y="3536"/>
                </a:lnTo>
                <a:lnTo>
                  <a:pt x="10399" y="3004"/>
                </a:lnTo>
                <a:lnTo>
                  <a:pt x="10634" y="2877"/>
                </a:lnTo>
                <a:close/>
                <a:moveTo>
                  <a:pt x="11443" y="2468"/>
                </a:moveTo>
                <a:lnTo>
                  <a:pt x="11731" y="3000"/>
                </a:lnTo>
                <a:lnTo>
                  <a:pt x="11317" y="3224"/>
                </a:lnTo>
                <a:lnTo>
                  <a:pt x="11029" y="2692"/>
                </a:lnTo>
                <a:lnTo>
                  <a:pt x="11443" y="2468"/>
                </a:lnTo>
                <a:close/>
                <a:moveTo>
                  <a:pt x="12332" y="1974"/>
                </a:moveTo>
                <a:lnTo>
                  <a:pt x="12620" y="2506"/>
                </a:lnTo>
                <a:lnTo>
                  <a:pt x="12145" y="2763"/>
                </a:lnTo>
                <a:lnTo>
                  <a:pt x="11857" y="2231"/>
                </a:lnTo>
                <a:lnTo>
                  <a:pt x="12332" y="1974"/>
                </a:lnTo>
                <a:close/>
                <a:moveTo>
                  <a:pt x="13168" y="1562"/>
                </a:moveTo>
                <a:lnTo>
                  <a:pt x="13456" y="2095"/>
                </a:lnTo>
                <a:lnTo>
                  <a:pt x="12928" y="2380"/>
                </a:lnTo>
                <a:lnTo>
                  <a:pt x="12640" y="1848"/>
                </a:lnTo>
                <a:lnTo>
                  <a:pt x="13168" y="1562"/>
                </a:lnTo>
                <a:close/>
                <a:moveTo>
                  <a:pt x="14607" y="607"/>
                </a:moveTo>
                <a:cubicBezTo>
                  <a:pt x="14272" y="607"/>
                  <a:pt x="14000" y="879"/>
                  <a:pt x="14000" y="1214"/>
                </a:cubicBezTo>
                <a:cubicBezTo>
                  <a:pt x="14000" y="1549"/>
                  <a:pt x="14272" y="1820"/>
                  <a:pt x="14607" y="1820"/>
                </a:cubicBezTo>
                <a:cubicBezTo>
                  <a:pt x="14942" y="1820"/>
                  <a:pt x="15214" y="1549"/>
                  <a:pt x="15214" y="1214"/>
                </a:cubicBezTo>
                <a:cubicBezTo>
                  <a:pt x="15214" y="879"/>
                  <a:pt x="14942" y="607"/>
                  <a:pt x="14607" y="607"/>
                </a:cubicBezTo>
                <a:close/>
                <a:moveTo>
                  <a:pt x="14607" y="0"/>
                </a:moveTo>
                <a:cubicBezTo>
                  <a:pt x="15277" y="0"/>
                  <a:pt x="15821" y="543"/>
                  <a:pt x="15821" y="1214"/>
                </a:cubicBezTo>
                <a:cubicBezTo>
                  <a:pt x="15821" y="1884"/>
                  <a:pt x="15277" y="2427"/>
                  <a:pt x="14607" y="2427"/>
                </a:cubicBezTo>
                <a:cubicBezTo>
                  <a:pt x="13937" y="2427"/>
                  <a:pt x="13394" y="1884"/>
                  <a:pt x="13394" y="1214"/>
                </a:cubicBezTo>
                <a:cubicBezTo>
                  <a:pt x="13394" y="543"/>
                  <a:pt x="13937" y="0"/>
                  <a:pt x="14607" y="0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02" tIns="45700" rIns="91402" bIns="457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291">
              <a:defRPr/>
            </a:pPr>
            <a:endParaRPr lang="en-US" sz="1836" kern="0">
              <a:solidFill>
                <a:srgbClr val="FFFFFF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B94A682-C5A7-4415-A5CF-21CB48395A35}"/>
              </a:ext>
            </a:extLst>
          </p:cNvPr>
          <p:cNvGrpSpPr/>
          <p:nvPr/>
        </p:nvGrpSpPr>
        <p:grpSpPr>
          <a:xfrm>
            <a:off x="424665" y="3271276"/>
            <a:ext cx="470098" cy="396074"/>
            <a:chOff x="-1220314" y="1214336"/>
            <a:chExt cx="1108076" cy="927100"/>
          </a:xfrm>
          <a:solidFill>
            <a:schemeClr val="tx1"/>
          </a:solidFill>
        </p:grpSpPr>
        <p:sp>
          <p:nvSpPr>
            <p:cNvPr id="7" name="Freeform 172">
              <a:extLst>
                <a:ext uri="{FF2B5EF4-FFF2-40B4-BE49-F238E27FC236}">
                  <a16:creationId xmlns:a16="http://schemas.microsoft.com/office/drawing/2014/main" id="{A235EEA3-933B-4216-AB87-A613702D377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96484" y="1214336"/>
              <a:ext cx="860425" cy="927100"/>
            </a:xfrm>
            <a:custGeom>
              <a:avLst/>
              <a:gdLst>
                <a:gd name="T0" fmla="*/ 80 w 227"/>
                <a:gd name="T1" fmla="*/ 0 h 244"/>
                <a:gd name="T2" fmla="*/ 101 w 227"/>
                <a:gd name="T3" fmla="*/ 49 h 244"/>
                <a:gd name="T4" fmla="*/ 101 w 227"/>
                <a:gd name="T5" fmla="*/ 191 h 244"/>
                <a:gd name="T6" fmla="*/ 111 w 227"/>
                <a:gd name="T7" fmla="*/ 214 h 244"/>
                <a:gd name="T8" fmla="*/ 123 w 227"/>
                <a:gd name="T9" fmla="*/ 192 h 244"/>
                <a:gd name="T10" fmla="*/ 124 w 227"/>
                <a:gd name="T11" fmla="*/ 90 h 244"/>
                <a:gd name="T12" fmla="*/ 148 w 227"/>
                <a:gd name="T13" fmla="*/ 57 h 244"/>
                <a:gd name="T14" fmla="*/ 189 w 227"/>
                <a:gd name="T15" fmla="*/ 69 h 244"/>
                <a:gd name="T16" fmla="*/ 196 w 227"/>
                <a:gd name="T17" fmla="*/ 91 h 244"/>
                <a:gd name="T18" fmla="*/ 197 w 227"/>
                <a:gd name="T19" fmla="*/ 131 h 244"/>
                <a:gd name="T20" fmla="*/ 226 w 227"/>
                <a:gd name="T21" fmla="*/ 166 h 244"/>
                <a:gd name="T22" fmla="*/ 227 w 227"/>
                <a:gd name="T23" fmla="*/ 184 h 244"/>
                <a:gd name="T24" fmla="*/ 172 w 227"/>
                <a:gd name="T25" fmla="*/ 148 h 244"/>
                <a:gd name="T26" fmla="*/ 171 w 227"/>
                <a:gd name="T27" fmla="*/ 102 h 244"/>
                <a:gd name="T28" fmla="*/ 165 w 227"/>
                <a:gd name="T29" fmla="*/ 82 h 244"/>
                <a:gd name="T30" fmla="*/ 149 w 227"/>
                <a:gd name="T31" fmla="*/ 104 h 244"/>
                <a:gd name="T32" fmla="*/ 148 w 227"/>
                <a:gd name="T33" fmla="*/ 206 h 244"/>
                <a:gd name="T34" fmla="*/ 123 w 227"/>
                <a:gd name="T35" fmla="*/ 240 h 244"/>
                <a:gd name="T36" fmla="*/ 82 w 227"/>
                <a:gd name="T37" fmla="*/ 225 h 244"/>
                <a:gd name="T38" fmla="*/ 76 w 227"/>
                <a:gd name="T39" fmla="*/ 199 h 244"/>
                <a:gd name="T40" fmla="*/ 75 w 227"/>
                <a:gd name="T41" fmla="*/ 49 h 244"/>
                <a:gd name="T42" fmla="*/ 65 w 227"/>
                <a:gd name="T43" fmla="*/ 26 h 244"/>
                <a:gd name="T44" fmla="*/ 53 w 227"/>
                <a:gd name="T45" fmla="*/ 44 h 244"/>
                <a:gd name="T46" fmla="*/ 52 w 227"/>
                <a:gd name="T47" fmla="*/ 88 h 244"/>
                <a:gd name="T48" fmla="*/ 2 w 227"/>
                <a:gd name="T49" fmla="*/ 125 h 244"/>
                <a:gd name="T50" fmla="*/ 0 w 227"/>
                <a:gd name="T51" fmla="*/ 109 h 244"/>
                <a:gd name="T52" fmla="*/ 27 w 227"/>
                <a:gd name="T53" fmla="*/ 69 h 244"/>
                <a:gd name="T54" fmla="*/ 27 w 227"/>
                <a:gd name="T55" fmla="*/ 49 h 244"/>
                <a:gd name="T56" fmla="*/ 48 w 227"/>
                <a:gd name="T57" fmla="*/ 0 h 244"/>
                <a:gd name="T58" fmla="*/ 80 w 227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7" h="244">
                  <a:moveTo>
                    <a:pt x="80" y="0"/>
                  </a:moveTo>
                  <a:cubicBezTo>
                    <a:pt x="97" y="12"/>
                    <a:pt x="101" y="28"/>
                    <a:pt x="101" y="49"/>
                  </a:cubicBezTo>
                  <a:cubicBezTo>
                    <a:pt x="100" y="96"/>
                    <a:pt x="100" y="143"/>
                    <a:pt x="101" y="191"/>
                  </a:cubicBezTo>
                  <a:cubicBezTo>
                    <a:pt x="101" y="200"/>
                    <a:pt x="100" y="210"/>
                    <a:pt x="111" y="214"/>
                  </a:cubicBezTo>
                  <a:cubicBezTo>
                    <a:pt x="124" y="211"/>
                    <a:pt x="123" y="202"/>
                    <a:pt x="123" y="192"/>
                  </a:cubicBezTo>
                  <a:cubicBezTo>
                    <a:pt x="124" y="158"/>
                    <a:pt x="123" y="124"/>
                    <a:pt x="124" y="90"/>
                  </a:cubicBezTo>
                  <a:cubicBezTo>
                    <a:pt x="124" y="74"/>
                    <a:pt x="134" y="61"/>
                    <a:pt x="148" y="57"/>
                  </a:cubicBezTo>
                  <a:cubicBezTo>
                    <a:pt x="163" y="52"/>
                    <a:pt x="180" y="56"/>
                    <a:pt x="189" y="69"/>
                  </a:cubicBezTo>
                  <a:cubicBezTo>
                    <a:pt x="193" y="75"/>
                    <a:pt x="195" y="84"/>
                    <a:pt x="196" y="91"/>
                  </a:cubicBezTo>
                  <a:cubicBezTo>
                    <a:pt x="197" y="104"/>
                    <a:pt x="196" y="118"/>
                    <a:pt x="197" y="131"/>
                  </a:cubicBezTo>
                  <a:cubicBezTo>
                    <a:pt x="197" y="160"/>
                    <a:pt x="197" y="160"/>
                    <a:pt x="226" y="166"/>
                  </a:cubicBezTo>
                  <a:cubicBezTo>
                    <a:pt x="226" y="172"/>
                    <a:pt x="227" y="178"/>
                    <a:pt x="227" y="184"/>
                  </a:cubicBezTo>
                  <a:cubicBezTo>
                    <a:pt x="192" y="195"/>
                    <a:pt x="172" y="181"/>
                    <a:pt x="172" y="148"/>
                  </a:cubicBezTo>
                  <a:cubicBezTo>
                    <a:pt x="171" y="132"/>
                    <a:pt x="172" y="117"/>
                    <a:pt x="171" y="102"/>
                  </a:cubicBezTo>
                  <a:cubicBezTo>
                    <a:pt x="171" y="95"/>
                    <a:pt x="167" y="88"/>
                    <a:pt x="165" y="82"/>
                  </a:cubicBezTo>
                  <a:cubicBezTo>
                    <a:pt x="148" y="84"/>
                    <a:pt x="149" y="94"/>
                    <a:pt x="149" y="104"/>
                  </a:cubicBezTo>
                  <a:cubicBezTo>
                    <a:pt x="148" y="138"/>
                    <a:pt x="149" y="172"/>
                    <a:pt x="148" y="206"/>
                  </a:cubicBezTo>
                  <a:cubicBezTo>
                    <a:pt x="148" y="223"/>
                    <a:pt x="137" y="236"/>
                    <a:pt x="123" y="240"/>
                  </a:cubicBezTo>
                  <a:cubicBezTo>
                    <a:pt x="107" y="244"/>
                    <a:pt x="90" y="239"/>
                    <a:pt x="82" y="225"/>
                  </a:cubicBezTo>
                  <a:cubicBezTo>
                    <a:pt x="78" y="218"/>
                    <a:pt x="76" y="208"/>
                    <a:pt x="76" y="199"/>
                  </a:cubicBezTo>
                  <a:cubicBezTo>
                    <a:pt x="75" y="149"/>
                    <a:pt x="75" y="99"/>
                    <a:pt x="75" y="49"/>
                  </a:cubicBezTo>
                  <a:cubicBezTo>
                    <a:pt x="75" y="40"/>
                    <a:pt x="76" y="30"/>
                    <a:pt x="65" y="26"/>
                  </a:cubicBezTo>
                  <a:cubicBezTo>
                    <a:pt x="54" y="28"/>
                    <a:pt x="53" y="36"/>
                    <a:pt x="53" y="44"/>
                  </a:cubicBezTo>
                  <a:cubicBezTo>
                    <a:pt x="53" y="59"/>
                    <a:pt x="53" y="74"/>
                    <a:pt x="52" y="88"/>
                  </a:cubicBezTo>
                  <a:cubicBezTo>
                    <a:pt x="52" y="119"/>
                    <a:pt x="35" y="132"/>
                    <a:pt x="2" y="125"/>
                  </a:cubicBezTo>
                  <a:cubicBezTo>
                    <a:pt x="1" y="120"/>
                    <a:pt x="1" y="114"/>
                    <a:pt x="0" y="109"/>
                  </a:cubicBezTo>
                  <a:cubicBezTo>
                    <a:pt x="27" y="97"/>
                    <a:pt x="27" y="97"/>
                    <a:pt x="27" y="69"/>
                  </a:cubicBezTo>
                  <a:cubicBezTo>
                    <a:pt x="27" y="62"/>
                    <a:pt x="28" y="55"/>
                    <a:pt x="27" y="49"/>
                  </a:cubicBezTo>
                  <a:cubicBezTo>
                    <a:pt x="25" y="28"/>
                    <a:pt x="31" y="12"/>
                    <a:pt x="48" y="0"/>
                  </a:cubicBezTo>
                  <a:cubicBezTo>
                    <a:pt x="59" y="0"/>
                    <a:pt x="69" y="0"/>
                    <a:pt x="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376" tIns="45688" rIns="91376" bIns="4568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1933">
                <a:defRPr/>
              </a:pPr>
              <a:endParaRPr lang="en-US" sz="1428" kern="0">
                <a:solidFill>
                  <a:srgbClr val="FFFFFF"/>
                </a:solidFill>
              </a:endParaRPr>
            </a:p>
          </p:txBody>
        </p:sp>
        <p:sp>
          <p:nvSpPr>
            <p:cNvPr id="8" name="Freeform 173">
              <a:extLst>
                <a:ext uri="{FF2B5EF4-FFF2-40B4-BE49-F238E27FC236}">
                  <a16:creationId xmlns:a16="http://schemas.microsoft.com/office/drawing/2014/main" id="{228FDA91-5A48-4096-A302-DC8A1C775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7964" y="1792739"/>
              <a:ext cx="85726" cy="171449"/>
            </a:xfrm>
            <a:custGeom>
              <a:avLst/>
              <a:gdLst>
                <a:gd name="T0" fmla="*/ 23 w 23"/>
                <a:gd name="T1" fmla="*/ 26 h 45"/>
                <a:gd name="T2" fmla="*/ 0 w 23"/>
                <a:gd name="T3" fmla="*/ 45 h 45"/>
                <a:gd name="T4" fmla="*/ 0 w 23"/>
                <a:gd name="T5" fmla="*/ 0 h 45"/>
                <a:gd name="T6" fmla="*/ 23 w 23"/>
                <a:gd name="T7" fmla="*/ 18 h 45"/>
                <a:gd name="T8" fmla="*/ 23 w 23"/>
                <a:gd name="T9" fmla="*/ 2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45">
                  <a:moveTo>
                    <a:pt x="23" y="26"/>
                  </a:moveTo>
                  <a:cubicBezTo>
                    <a:pt x="16" y="32"/>
                    <a:pt x="9" y="37"/>
                    <a:pt x="0" y="45"/>
                  </a:cubicBezTo>
                  <a:cubicBezTo>
                    <a:pt x="0" y="29"/>
                    <a:pt x="0" y="16"/>
                    <a:pt x="0" y="0"/>
                  </a:cubicBezTo>
                  <a:cubicBezTo>
                    <a:pt x="8" y="7"/>
                    <a:pt x="16" y="12"/>
                    <a:pt x="23" y="18"/>
                  </a:cubicBezTo>
                  <a:cubicBezTo>
                    <a:pt x="23" y="21"/>
                    <a:pt x="23" y="23"/>
                    <a:pt x="23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376" tIns="45688" rIns="91376" bIns="4568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1933">
                <a:defRPr/>
              </a:pPr>
              <a:endParaRPr lang="en-US" sz="1428" kern="0">
                <a:solidFill>
                  <a:srgbClr val="FFFFFF"/>
                </a:solidFill>
              </a:endParaRPr>
            </a:p>
          </p:txBody>
        </p:sp>
        <p:sp>
          <p:nvSpPr>
            <p:cNvPr id="9" name="Freeform 174">
              <a:extLst>
                <a:ext uri="{FF2B5EF4-FFF2-40B4-BE49-F238E27FC236}">
                  <a16:creationId xmlns:a16="http://schemas.microsoft.com/office/drawing/2014/main" id="{1B0CC295-9D33-4514-8559-FAC3F09E8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20314" y="1554611"/>
              <a:ext cx="90490" cy="185737"/>
            </a:xfrm>
            <a:custGeom>
              <a:avLst/>
              <a:gdLst>
                <a:gd name="T0" fmla="*/ 24 w 24"/>
                <a:gd name="T1" fmla="*/ 0 h 49"/>
                <a:gd name="T2" fmla="*/ 24 w 24"/>
                <a:gd name="T3" fmla="*/ 49 h 49"/>
                <a:gd name="T4" fmla="*/ 0 w 24"/>
                <a:gd name="T5" fmla="*/ 26 h 49"/>
                <a:gd name="T6" fmla="*/ 24 w 24"/>
                <a:gd name="T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49">
                  <a:moveTo>
                    <a:pt x="24" y="0"/>
                  </a:moveTo>
                  <a:cubicBezTo>
                    <a:pt x="24" y="18"/>
                    <a:pt x="24" y="31"/>
                    <a:pt x="24" y="49"/>
                  </a:cubicBezTo>
                  <a:cubicBezTo>
                    <a:pt x="15" y="40"/>
                    <a:pt x="8" y="34"/>
                    <a:pt x="0" y="26"/>
                  </a:cubicBezTo>
                  <a:cubicBezTo>
                    <a:pt x="7" y="18"/>
                    <a:pt x="14" y="11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376" tIns="45688" rIns="91376" bIns="4568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1933">
                <a:defRPr/>
              </a:pPr>
              <a:endParaRPr lang="en-US" sz="1428" kern="0">
                <a:solidFill>
                  <a:srgbClr val="FFFFFF"/>
                </a:solidFill>
              </a:endParaRPr>
            </a:p>
          </p:txBody>
        </p:sp>
      </p:grpSp>
      <p:sp>
        <p:nvSpPr>
          <p:cNvPr id="10" name="AutoShape 2">
            <a:extLst>
              <a:ext uri="{FF2B5EF4-FFF2-40B4-BE49-F238E27FC236}">
                <a16:creationId xmlns:a16="http://schemas.microsoft.com/office/drawing/2014/main" id="{078253ED-ECB0-4C55-8EC4-7E860BA0FAB8}"/>
              </a:ext>
            </a:extLst>
          </p:cNvPr>
          <p:cNvSpPr>
            <a:spLocks/>
          </p:cNvSpPr>
          <p:nvPr/>
        </p:nvSpPr>
        <p:spPr bwMode="auto">
          <a:xfrm rot="1127529">
            <a:off x="465264" y="4021774"/>
            <a:ext cx="385908" cy="377418"/>
          </a:xfrm>
          <a:custGeom>
            <a:avLst/>
            <a:gdLst/>
            <a:ahLst/>
            <a:cxnLst/>
            <a:rect l="0" t="0" r="r" b="b"/>
            <a:pathLst>
              <a:path w="19837" h="19072">
                <a:moveTo>
                  <a:pt x="16824" y="1727"/>
                </a:moveTo>
                <a:cubicBezTo>
                  <a:pt x="13199" y="-1264"/>
                  <a:pt x="8645" y="-216"/>
                  <a:pt x="5479" y="3679"/>
                </a:cubicBezTo>
                <a:lnTo>
                  <a:pt x="4021" y="2476"/>
                </a:lnTo>
                <a:lnTo>
                  <a:pt x="4108" y="8088"/>
                </a:lnTo>
                <a:lnTo>
                  <a:pt x="9280" y="6816"/>
                </a:lnTo>
                <a:lnTo>
                  <a:pt x="7858" y="5643"/>
                </a:lnTo>
                <a:cubicBezTo>
                  <a:pt x="10275" y="2785"/>
                  <a:pt x="13657" y="2350"/>
                  <a:pt x="15815" y="4130"/>
                </a:cubicBezTo>
                <a:cubicBezTo>
                  <a:pt x="19382" y="7074"/>
                  <a:pt x="19366" y="12363"/>
                  <a:pt x="17724" y="14587"/>
                </a:cubicBezTo>
                <a:lnTo>
                  <a:pt x="17911" y="14740"/>
                </a:lnTo>
                <a:cubicBezTo>
                  <a:pt x="20567" y="11143"/>
                  <a:pt x="20718" y="4941"/>
                  <a:pt x="16824" y="1727"/>
                </a:cubicBezTo>
                <a:close/>
                <a:moveTo>
                  <a:pt x="10556" y="12256"/>
                </a:moveTo>
                <a:lnTo>
                  <a:pt x="11978" y="13429"/>
                </a:lnTo>
                <a:cubicBezTo>
                  <a:pt x="9561" y="16286"/>
                  <a:pt x="6179" y="16722"/>
                  <a:pt x="4022" y="14941"/>
                </a:cubicBezTo>
                <a:cubicBezTo>
                  <a:pt x="454" y="11998"/>
                  <a:pt x="470" y="6708"/>
                  <a:pt x="2112" y="4485"/>
                </a:cubicBezTo>
                <a:lnTo>
                  <a:pt x="1925" y="4331"/>
                </a:lnTo>
                <a:cubicBezTo>
                  <a:pt x="-731" y="7928"/>
                  <a:pt x="-882" y="14131"/>
                  <a:pt x="3012" y="17345"/>
                </a:cubicBezTo>
                <a:cubicBezTo>
                  <a:pt x="6637" y="20336"/>
                  <a:pt x="11191" y="19288"/>
                  <a:pt x="14357" y="15392"/>
                </a:cubicBezTo>
                <a:lnTo>
                  <a:pt x="15815" y="16596"/>
                </a:lnTo>
                <a:lnTo>
                  <a:pt x="15728" y="10983"/>
                </a:lnTo>
                <a:cubicBezTo>
                  <a:pt x="15728" y="10983"/>
                  <a:pt x="10556" y="12256"/>
                  <a:pt x="10556" y="12256"/>
                </a:cubicBezTo>
                <a:close/>
                <a:moveTo>
                  <a:pt x="10556" y="12256"/>
                </a:moveTo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0" tIns="0" rIns="0" bIns="0"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291">
              <a:defRPr/>
            </a:pPr>
            <a:endParaRPr lang="en-US" sz="2448" kern="0">
              <a:solidFill>
                <a:srgbClr val="FFFFFF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AC7168-E717-49C6-A97E-99E116F2A57C}"/>
              </a:ext>
            </a:extLst>
          </p:cNvPr>
          <p:cNvGrpSpPr/>
          <p:nvPr/>
        </p:nvGrpSpPr>
        <p:grpSpPr>
          <a:xfrm>
            <a:off x="407953" y="4753616"/>
            <a:ext cx="467124" cy="368164"/>
            <a:chOff x="711873" y="4013180"/>
            <a:chExt cx="467184" cy="368211"/>
          </a:xfrm>
          <a:solidFill>
            <a:schemeClr val="tx1"/>
          </a:solidFill>
        </p:grpSpPr>
        <p:sp>
          <p:nvSpPr>
            <p:cNvPr id="12" name="Freeform 166">
              <a:extLst>
                <a:ext uri="{FF2B5EF4-FFF2-40B4-BE49-F238E27FC236}">
                  <a16:creationId xmlns:a16="http://schemas.microsoft.com/office/drawing/2014/main" id="{143189D2-7CEC-4127-9879-DC1801D95E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1873" y="4013180"/>
              <a:ext cx="467184" cy="261589"/>
            </a:xfrm>
            <a:custGeom>
              <a:avLst/>
              <a:gdLst>
                <a:gd name="T0" fmla="*/ 296 w 296"/>
                <a:gd name="T1" fmla="*/ 24 h 164"/>
                <a:gd name="T2" fmla="*/ 290 w 296"/>
                <a:gd name="T3" fmla="*/ 24 h 164"/>
                <a:gd name="T4" fmla="*/ 288 w 296"/>
                <a:gd name="T5" fmla="*/ 149 h 164"/>
                <a:gd name="T6" fmla="*/ 291 w 296"/>
                <a:gd name="T7" fmla="*/ 154 h 164"/>
                <a:gd name="T8" fmla="*/ 287 w 296"/>
                <a:gd name="T9" fmla="*/ 164 h 164"/>
                <a:gd name="T10" fmla="*/ 9 w 296"/>
                <a:gd name="T11" fmla="*/ 164 h 164"/>
                <a:gd name="T12" fmla="*/ 9 w 296"/>
                <a:gd name="T13" fmla="*/ 24 h 164"/>
                <a:gd name="T14" fmla="*/ 0 w 296"/>
                <a:gd name="T15" fmla="*/ 24 h 164"/>
                <a:gd name="T16" fmla="*/ 0 w 296"/>
                <a:gd name="T17" fmla="*/ 0 h 164"/>
                <a:gd name="T18" fmla="*/ 296 w 296"/>
                <a:gd name="T19" fmla="*/ 0 h 164"/>
                <a:gd name="T20" fmla="*/ 296 w 296"/>
                <a:gd name="T21" fmla="*/ 24 h 164"/>
                <a:gd name="T22" fmla="*/ 32 w 296"/>
                <a:gd name="T23" fmla="*/ 139 h 164"/>
                <a:gd name="T24" fmla="*/ 264 w 296"/>
                <a:gd name="T25" fmla="*/ 139 h 164"/>
                <a:gd name="T26" fmla="*/ 264 w 296"/>
                <a:gd name="T27" fmla="*/ 27 h 164"/>
                <a:gd name="T28" fmla="*/ 263 w 296"/>
                <a:gd name="T29" fmla="*/ 25 h 164"/>
                <a:gd name="T30" fmla="*/ 263 w 296"/>
                <a:gd name="T31" fmla="*/ 25 h 164"/>
                <a:gd name="T32" fmla="*/ 32 w 296"/>
                <a:gd name="T33" fmla="*/ 25 h 164"/>
                <a:gd name="T34" fmla="*/ 32 w 296"/>
                <a:gd name="T35" fmla="*/ 13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6" h="164">
                  <a:moveTo>
                    <a:pt x="296" y="24"/>
                  </a:moveTo>
                  <a:cubicBezTo>
                    <a:pt x="294" y="24"/>
                    <a:pt x="292" y="24"/>
                    <a:pt x="290" y="24"/>
                  </a:cubicBezTo>
                  <a:cubicBezTo>
                    <a:pt x="288" y="34"/>
                    <a:pt x="287" y="134"/>
                    <a:pt x="288" y="149"/>
                  </a:cubicBezTo>
                  <a:cubicBezTo>
                    <a:pt x="288" y="151"/>
                    <a:pt x="290" y="152"/>
                    <a:pt x="291" y="154"/>
                  </a:cubicBezTo>
                  <a:cubicBezTo>
                    <a:pt x="290" y="157"/>
                    <a:pt x="288" y="160"/>
                    <a:pt x="287" y="164"/>
                  </a:cubicBezTo>
                  <a:cubicBezTo>
                    <a:pt x="195" y="164"/>
                    <a:pt x="102" y="164"/>
                    <a:pt x="9" y="164"/>
                  </a:cubicBezTo>
                  <a:cubicBezTo>
                    <a:pt x="9" y="118"/>
                    <a:pt x="9" y="72"/>
                    <a:pt x="9" y="24"/>
                  </a:cubicBezTo>
                  <a:cubicBezTo>
                    <a:pt x="5" y="24"/>
                    <a:pt x="2" y="24"/>
                    <a:pt x="0" y="24"/>
                  </a:cubicBezTo>
                  <a:cubicBezTo>
                    <a:pt x="0" y="16"/>
                    <a:pt x="0" y="8"/>
                    <a:pt x="0" y="0"/>
                  </a:cubicBezTo>
                  <a:cubicBezTo>
                    <a:pt x="99" y="0"/>
                    <a:pt x="197" y="0"/>
                    <a:pt x="296" y="0"/>
                  </a:cubicBezTo>
                  <a:cubicBezTo>
                    <a:pt x="296" y="8"/>
                    <a:pt x="296" y="16"/>
                    <a:pt x="296" y="24"/>
                  </a:cubicBezTo>
                  <a:close/>
                  <a:moveTo>
                    <a:pt x="32" y="139"/>
                  </a:moveTo>
                  <a:cubicBezTo>
                    <a:pt x="110" y="139"/>
                    <a:pt x="187" y="139"/>
                    <a:pt x="264" y="139"/>
                  </a:cubicBezTo>
                  <a:cubicBezTo>
                    <a:pt x="264" y="102"/>
                    <a:pt x="264" y="64"/>
                    <a:pt x="264" y="27"/>
                  </a:cubicBezTo>
                  <a:cubicBezTo>
                    <a:pt x="264" y="27"/>
                    <a:pt x="264" y="26"/>
                    <a:pt x="263" y="25"/>
                  </a:cubicBezTo>
                  <a:cubicBezTo>
                    <a:pt x="263" y="25"/>
                    <a:pt x="262" y="24"/>
                    <a:pt x="263" y="25"/>
                  </a:cubicBezTo>
                  <a:cubicBezTo>
                    <a:pt x="186" y="25"/>
                    <a:pt x="109" y="25"/>
                    <a:pt x="32" y="25"/>
                  </a:cubicBezTo>
                  <a:cubicBezTo>
                    <a:pt x="32" y="63"/>
                    <a:pt x="32" y="101"/>
                    <a:pt x="32" y="13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376" tIns="45688" rIns="91376" bIns="4568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1933">
                <a:defRPr/>
              </a:pPr>
              <a:endParaRPr lang="en-US" sz="1428" kern="0">
                <a:solidFill>
                  <a:srgbClr val="FFFFFF"/>
                </a:solidFill>
              </a:endParaRPr>
            </a:p>
          </p:txBody>
        </p:sp>
        <p:sp>
          <p:nvSpPr>
            <p:cNvPr id="13" name="Freeform 167">
              <a:extLst>
                <a:ext uri="{FF2B5EF4-FFF2-40B4-BE49-F238E27FC236}">
                  <a16:creationId xmlns:a16="http://schemas.microsoft.com/office/drawing/2014/main" id="{15C22F00-EEAD-4438-BF30-6F828676A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298" y="4273953"/>
              <a:ext cx="214705" cy="107438"/>
            </a:xfrm>
            <a:custGeom>
              <a:avLst/>
              <a:gdLst>
                <a:gd name="T0" fmla="*/ 0 w 136"/>
                <a:gd name="T1" fmla="*/ 67 h 67"/>
                <a:gd name="T2" fmla="*/ 0 w 136"/>
                <a:gd name="T3" fmla="*/ 52 h 67"/>
                <a:gd name="T4" fmla="*/ 27 w 136"/>
                <a:gd name="T5" fmla="*/ 51 h 67"/>
                <a:gd name="T6" fmla="*/ 55 w 136"/>
                <a:gd name="T7" fmla="*/ 51 h 67"/>
                <a:gd name="T8" fmla="*/ 55 w 136"/>
                <a:gd name="T9" fmla="*/ 0 h 67"/>
                <a:gd name="T10" fmla="*/ 79 w 136"/>
                <a:gd name="T11" fmla="*/ 0 h 67"/>
                <a:gd name="T12" fmla="*/ 79 w 136"/>
                <a:gd name="T13" fmla="*/ 50 h 67"/>
                <a:gd name="T14" fmla="*/ 107 w 136"/>
                <a:gd name="T15" fmla="*/ 51 h 67"/>
                <a:gd name="T16" fmla="*/ 136 w 136"/>
                <a:gd name="T17" fmla="*/ 51 h 67"/>
                <a:gd name="T18" fmla="*/ 136 w 136"/>
                <a:gd name="T19" fmla="*/ 67 h 67"/>
                <a:gd name="T20" fmla="*/ 0 w 136"/>
                <a:gd name="T2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" h="67">
                  <a:moveTo>
                    <a:pt x="0" y="67"/>
                  </a:moveTo>
                  <a:cubicBezTo>
                    <a:pt x="0" y="62"/>
                    <a:pt x="0" y="58"/>
                    <a:pt x="0" y="52"/>
                  </a:cubicBezTo>
                  <a:cubicBezTo>
                    <a:pt x="9" y="50"/>
                    <a:pt x="18" y="51"/>
                    <a:pt x="27" y="51"/>
                  </a:cubicBezTo>
                  <a:cubicBezTo>
                    <a:pt x="36" y="51"/>
                    <a:pt x="45" y="51"/>
                    <a:pt x="55" y="51"/>
                  </a:cubicBezTo>
                  <a:cubicBezTo>
                    <a:pt x="55" y="34"/>
                    <a:pt x="55" y="18"/>
                    <a:pt x="55" y="0"/>
                  </a:cubicBezTo>
                  <a:cubicBezTo>
                    <a:pt x="63" y="0"/>
                    <a:pt x="71" y="0"/>
                    <a:pt x="79" y="0"/>
                  </a:cubicBezTo>
                  <a:cubicBezTo>
                    <a:pt x="79" y="16"/>
                    <a:pt x="79" y="33"/>
                    <a:pt x="79" y="50"/>
                  </a:cubicBezTo>
                  <a:cubicBezTo>
                    <a:pt x="89" y="52"/>
                    <a:pt x="98" y="51"/>
                    <a:pt x="107" y="51"/>
                  </a:cubicBezTo>
                  <a:cubicBezTo>
                    <a:pt x="116" y="51"/>
                    <a:pt x="125" y="51"/>
                    <a:pt x="136" y="51"/>
                  </a:cubicBezTo>
                  <a:cubicBezTo>
                    <a:pt x="136" y="57"/>
                    <a:pt x="136" y="62"/>
                    <a:pt x="136" y="67"/>
                  </a:cubicBezTo>
                  <a:cubicBezTo>
                    <a:pt x="91" y="67"/>
                    <a:pt x="45" y="67"/>
                    <a:pt x="0" y="6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376" tIns="45688" rIns="91376" bIns="4568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1933">
                <a:defRPr/>
              </a:pPr>
              <a:endParaRPr lang="en-US" sz="1428" kern="0">
                <a:solidFill>
                  <a:srgbClr val="FFFFFF"/>
                </a:solidFill>
              </a:endParaRPr>
            </a:p>
          </p:txBody>
        </p:sp>
        <p:sp>
          <p:nvSpPr>
            <p:cNvPr id="14" name="Freeform 168">
              <a:extLst>
                <a:ext uri="{FF2B5EF4-FFF2-40B4-BE49-F238E27FC236}">
                  <a16:creationId xmlns:a16="http://schemas.microsoft.com/office/drawing/2014/main" id="{B220BFEC-5136-4A42-90E3-FB8297208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085" y="4111738"/>
              <a:ext cx="111992" cy="113445"/>
            </a:xfrm>
            <a:custGeom>
              <a:avLst/>
              <a:gdLst>
                <a:gd name="T0" fmla="*/ 16 w 71"/>
                <a:gd name="T1" fmla="*/ 71 h 71"/>
                <a:gd name="T2" fmla="*/ 0 w 71"/>
                <a:gd name="T3" fmla="*/ 54 h 71"/>
                <a:gd name="T4" fmla="*/ 0 w 71"/>
                <a:gd name="T5" fmla="*/ 17 h 71"/>
                <a:gd name="T6" fmla="*/ 17 w 71"/>
                <a:gd name="T7" fmla="*/ 0 h 71"/>
                <a:gd name="T8" fmla="*/ 31 w 71"/>
                <a:gd name="T9" fmla="*/ 0 h 71"/>
                <a:gd name="T10" fmla="*/ 31 w 71"/>
                <a:gd name="T11" fmla="*/ 36 h 71"/>
                <a:gd name="T12" fmla="*/ 38 w 71"/>
                <a:gd name="T13" fmla="*/ 36 h 71"/>
                <a:gd name="T14" fmla="*/ 38 w 71"/>
                <a:gd name="T15" fmla="*/ 0 h 71"/>
                <a:gd name="T16" fmla="*/ 52 w 71"/>
                <a:gd name="T17" fmla="*/ 0 h 71"/>
                <a:gd name="T18" fmla="*/ 71 w 71"/>
                <a:gd name="T19" fmla="*/ 20 h 71"/>
                <a:gd name="T20" fmla="*/ 71 w 71"/>
                <a:gd name="T21" fmla="*/ 54 h 71"/>
                <a:gd name="T22" fmla="*/ 52 w 71"/>
                <a:gd name="T23" fmla="*/ 71 h 71"/>
                <a:gd name="T24" fmla="*/ 16 w 71"/>
                <a:gd name="T25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71">
                  <a:moveTo>
                    <a:pt x="16" y="71"/>
                  </a:moveTo>
                  <a:cubicBezTo>
                    <a:pt x="11" y="66"/>
                    <a:pt x="6" y="61"/>
                    <a:pt x="0" y="54"/>
                  </a:cubicBezTo>
                  <a:cubicBezTo>
                    <a:pt x="0" y="43"/>
                    <a:pt x="0" y="30"/>
                    <a:pt x="0" y="17"/>
                  </a:cubicBezTo>
                  <a:cubicBezTo>
                    <a:pt x="5" y="12"/>
                    <a:pt x="11" y="6"/>
                    <a:pt x="17" y="0"/>
                  </a:cubicBezTo>
                  <a:cubicBezTo>
                    <a:pt x="21" y="0"/>
                    <a:pt x="25" y="0"/>
                    <a:pt x="31" y="0"/>
                  </a:cubicBezTo>
                  <a:cubicBezTo>
                    <a:pt x="31" y="12"/>
                    <a:pt x="31" y="24"/>
                    <a:pt x="31" y="36"/>
                  </a:cubicBezTo>
                  <a:cubicBezTo>
                    <a:pt x="34" y="36"/>
                    <a:pt x="36" y="36"/>
                    <a:pt x="38" y="36"/>
                  </a:cubicBezTo>
                  <a:cubicBezTo>
                    <a:pt x="38" y="24"/>
                    <a:pt x="38" y="13"/>
                    <a:pt x="38" y="0"/>
                  </a:cubicBezTo>
                  <a:cubicBezTo>
                    <a:pt x="43" y="0"/>
                    <a:pt x="48" y="0"/>
                    <a:pt x="52" y="0"/>
                  </a:cubicBezTo>
                  <a:cubicBezTo>
                    <a:pt x="58" y="6"/>
                    <a:pt x="64" y="12"/>
                    <a:pt x="71" y="20"/>
                  </a:cubicBezTo>
                  <a:cubicBezTo>
                    <a:pt x="71" y="30"/>
                    <a:pt x="71" y="42"/>
                    <a:pt x="71" y="54"/>
                  </a:cubicBezTo>
                  <a:cubicBezTo>
                    <a:pt x="65" y="59"/>
                    <a:pt x="60" y="65"/>
                    <a:pt x="52" y="71"/>
                  </a:cubicBezTo>
                  <a:cubicBezTo>
                    <a:pt x="42" y="71"/>
                    <a:pt x="30" y="71"/>
                    <a:pt x="16" y="7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376" tIns="45688" rIns="91376" bIns="4568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1933">
                <a:defRPr/>
              </a:pPr>
              <a:endParaRPr lang="en-US" sz="1428" kern="0">
                <a:solidFill>
                  <a:srgbClr val="FFFFFF"/>
                </a:solidFill>
              </a:endParaRPr>
            </a:p>
          </p:txBody>
        </p:sp>
        <p:sp>
          <p:nvSpPr>
            <p:cNvPr id="15" name="Freeform 169">
              <a:extLst>
                <a:ext uri="{FF2B5EF4-FFF2-40B4-BE49-F238E27FC236}">
                  <a16:creationId xmlns:a16="http://schemas.microsoft.com/office/drawing/2014/main" id="{70AE1E1A-EDA8-4B87-8AA6-BC061AAA46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308" y="4087436"/>
              <a:ext cx="164343" cy="132130"/>
            </a:xfrm>
            <a:custGeom>
              <a:avLst/>
              <a:gdLst>
                <a:gd name="T0" fmla="*/ 104 w 104"/>
                <a:gd name="T1" fmla="*/ 76 h 83"/>
                <a:gd name="T2" fmla="*/ 104 w 104"/>
                <a:gd name="T3" fmla="*/ 83 h 83"/>
                <a:gd name="T4" fmla="*/ 0 w 104"/>
                <a:gd name="T5" fmla="*/ 83 h 83"/>
                <a:gd name="T6" fmla="*/ 0 w 104"/>
                <a:gd name="T7" fmla="*/ 1 h 83"/>
                <a:gd name="T8" fmla="*/ 7 w 104"/>
                <a:gd name="T9" fmla="*/ 0 h 83"/>
                <a:gd name="T10" fmla="*/ 7 w 104"/>
                <a:gd name="T11" fmla="*/ 76 h 83"/>
                <a:gd name="T12" fmla="*/ 104 w 104"/>
                <a:gd name="T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3">
                  <a:moveTo>
                    <a:pt x="104" y="76"/>
                  </a:moveTo>
                  <a:cubicBezTo>
                    <a:pt x="104" y="79"/>
                    <a:pt x="104" y="81"/>
                    <a:pt x="104" y="83"/>
                  </a:cubicBezTo>
                  <a:cubicBezTo>
                    <a:pt x="69" y="83"/>
                    <a:pt x="36" y="83"/>
                    <a:pt x="0" y="83"/>
                  </a:cubicBezTo>
                  <a:cubicBezTo>
                    <a:pt x="0" y="56"/>
                    <a:pt x="0" y="29"/>
                    <a:pt x="0" y="1"/>
                  </a:cubicBezTo>
                  <a:cubicBezTo>
                    <a:pt x="2" y="0"/>
                    <a:pt x="4" y="0"/>
                    <a:pt x="7" y="0"/>
                  </a:cubicBezTo>
                  <a:cubicBezTo>
                    <a:pt x="7" y="25"/>
                    <a:pt x="7" y="50"/>
                    <a:pt x="7" y="76"/>
                  </a:cubicBezTo>
                  <a:cubicBezTo>
                    <a:pt x="40" y="76"/>
                    <a:pt x="72" y="76"/>
                    <a:pt x="104" y="7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376" tIns="45688" rIns="91376" bIns="4568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1933">
                <a:defRPr/>
              </a:pPr>
              <a:endParaRPr lang="en-US" sz="1428" kern="0">
                <a:solidFill>
                  <a:srgbClr val="FFFFFF"/>
                </a:solidFill>
              </a:endParaRPr>
            </a:p>
          </p:txBody>
        </p:sp>
        <p:sp>
          <p:nvSpPr>
            <p:cNvPr id="16" name="Freeform 170">
              <a:extLst>
                <a:ext uri="{FF2B5EF4-FFF2-40B4-BE49-F238E27FC236}">
                  <a16:creationId xmlns:a16="http://schemas.microsoft.com/office/drawing/2014/main" id="{78731796-2418-4A11-9759-0D5360F2B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371" y="4100299"/>
              <a:ext cx="9277" cy="114779"/>
            </a:xfrm>
            <a:custGeom>
              <a:avLst/>
              <a:gdLst>
                <a:gd name="T0" fmla="*/ 0 w 6"/>
                <a:gd name="T1" fmla="*/ 0 h 72"/>
                <a:gd name="T2" fmla="*/ 6 w 6"/>
                <a:gd name="T3" fmla="*/ 0 h 72"/>
                <a:gd name="T4" fmla="*/ 6 w 6"/>
                <a:gd name="T5" fmla="*/ 72 h 72"/>
                <a:gd name="T6" fmla="*/ 0 w 6"/>
                <a:gd name="T7" fmla="*/ 72 h 72"/>
                <a:gd name="T8" fmla="*/ 0 w 6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2">
                  <a:moveTo>
                    <a:pt x="0" y="0"/>
                  </a:moveTo>
                  <a:cubicBezTo>
                    <a:pt x="2" y="0"/>
                    <a:pt x="4" y="0"/>
                    <a:pt x="6" y="0"/>
                  </a:cubicBezTo>
                  <a:cubicBezTo>
                    <a:pt x="6" y="24"/>
                    <a:pt x="6" y="48"/>
                    <a:pt x="6" y="72"/>
                  </a:cubicBezTo>
                  <a:cubicBezTo>
                    <a:pt x="4" y="72"/>
                    <a:pt x="2" y="72"/>
                    <a:pt x="0" y="72"/>
                  </a:cubicBezTo>
                  <a:cubicBezTo>
                    <a:pt x="0" y="48"/>
                    <a:pt x="0" y="24"/>
                    <a:pt x="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376" tIns="45688" rIns="91376" bIns="4568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1933">
                <a:defRPr/>
              </a:pPr>
              <a:endParaRPr lang="en-US" sz="1428" kern="0">
                <a:solidFill>
                  <a:srgbClr val="FFFFFF"/>
                </a:solidFill>
              </a:endParaRPr>
            </a:p>
          </p:txBody>
        </p:sp>
        <p:sp>
          <p:nvSpPr>
            <p:cNvPr id="17" name="Freeform 171">
              <a:extLst>
                <a:ext uri="{FF2B5EF4-FFF2-40B4-BE49-F238E27FC236}">
                  <a16:creationId xmlns:a16="http://schemas.microsoft.com/office/drawing/2014/main" id="{3FE40D93-3A94-486B-9B57-F85A7811F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33" y="4121654"/>
              <a:ext cx="9277" cy="88754"/>
            </a:xfrm>
            <a:custGeom>
              <a:avLst/>
              <a:gdLst>
                <a:gd name="T0" fmla="*/ 0 w 6"/>
                <a:gd name="T1" fmla="*/ 0 h 56"/>
                <a:gd name="T2" fmla="*/ 6 w 6"/>
                <a:gd name="T3" fmla="*/ 0 h 56"/>
                <a:gd name="T4" fmla="*/ 6 w 6"/>
                <a:gd name="T5" fmla="*/ 56 h 56"/>
                <a:gd name="T6" fmla="*/ 0 w 6"/>
                <a:gd name="T7" fmla="*/ 56 h 56"/>
                <a:gd name="T8" fmla="*/ 0 w 6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6">
                  <a:moveTo>
                    <a:pt x="0" y="0"/>
                  </a:moveTo>
                  <a:cubicBezTo>
                    <a:pt x="2" y="0"/>
                    <a:pt x="4" y="0"/>
                    <a:pt x="6" y="0"/>
                  </a:cubicBezTo>
                  <a:cubicBezTo>
                    <a:pt x="6" y="19"/>
                    <a:pt x="6" y="37"/>
                    <a:pt x="6" y="56"/>
                  </a:cubicBezTo>
                  <a:cubicBezTo>
                    <a:pt x="4" y="56"/>
                    <a:pt x="2" y="56"/>
                    <a:pt x="0" y="56"/>
                  </a:cubicBezTo>
                  <a:cubicBezTo>
                    <a:pt x="0" y="37"/>
                    <a:pt x="0" y="19"/>
                    <a:pt x="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376" tIns="45688" rIns="91376" bIns="4568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1933">
                <a:defRPr/>
              </a:pPr>
              <a:endParaRPr lang="en-US" sz="1428" kern="0">
                <a:solidFill>
                  <a:srgbClr val="FFFFFF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E14CACF-E2CD-46A1-9276-CD37A27D08BF}"/>
              </a:ext>
            </a:extLst>
          </p:cNvPr>
          <p:cNvGrpSpPr/>
          <p:nvPr/>
        </p:nvGrpSpPr>
        <p:grpSpPr>
          <a:xfrm>
            <a:off x="407080" y="1765803"/>
            <a:ext cx="507320" cy="447424"/>
            <a:chOff x="6516612" y="1727835"/>
            <a:chExt cx="495769" cy="43723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3F8FBD9-1FD8-4E7D-9A30-181AE5889C57}"/>
                </a:ext>
              </a:extLst>
            </p:cNvPr>
            <p:cNvGrpSpPr/>
            <p:nvPr/>
          </p:nvGrpSpPr>
          <p:grpSpPr>
            <a:xfrm>
              <a:off x="6516612" y="1803042"/>
              <a:ext cx="495769" cy="362030"/>
              <a:chOff x="6516612" y="1803042"/>
              <a:chExt cx="495769" cy="362030"/>
            </a:xfrm>
          </p:grpSpPr>
          <p:sp>
            <p:nvSpPr>
              <p:cNvPr id="22" name="Round Same Side Corner Rectangle 11">
                <a:extLst>
                  <a:ext uri="{FF2B5EF4-FFF2-40B4-BE49-F238E27FC236}">
                    <a16:creationId xmlns:a16="http://schemas.microsoft.com/office/drawing/2014/main" id="{D87CF6F6-B3CC-4C34-BEAD-D9890A7563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16612" y="2052014"/>
                <a:ext cx="156415" cy="113058"/>
              </a:xfrm>
              <a:custGeom>
                <a:avLst/>
                <a:gdLst/>
                <a:ahLst/>
                <a:cxnLst/>
                <a:rect l="l" t="t" r="r" b="b"/>
                <a:pathLst>
                  <a:path w="997825" h="721233">
                    <a:moveTo>
                      <a:pt x="386303" y="632863"/>
                    </a:moveTo>
                    <a:lnTo>
                      <a:pt x="361994" y="673949"/>
                    </a:lnTo>
                    <a:lnTo>
                      <a:pt x="635830" y="673949"/>
                    </a:lnTo>
                    <a:lnTo>
                      <a:pt x="611521" y="632863"/>
                    </a:lnTo>
                    <a:close/>
                    <a:moveTo>
                      <a:pt x="74549" y="554146"/>
                    </a:moveTo>
                    <a:lnTo>
                      <a:pt x="923276" y="554146"/>
                    </a:lnTo>
                    <a:lnTo>
                      <a:pt x="997825" y="680147"/>
                    </a:lnTo>
                    <a:lnTo>
                      <a:pt x="997380" y="680147"/>
                    </a:lnTo>
                    <a:lnTo>
                      <a:pt x="997380" y="721233"/>
                    </a:lnTo>
                    <a:lnTo>
                      <a:pt x="443" y="721233"/>
                    </a:lnTo>
                    <a:lnTo>
                      <a:pt x="443" y="680147"/>
                    </a:lnTo>
                    <a:lnTo>
                      <a:pt x="0" y="680147"/>
                    </a:lnTo>
                    <a:close/>
                    <a:moveTo>
                      <a:pt x="107888" y="28997"/>
                    </a:moveTo>
                    <a:lnTo>
                      <a:pt x="107888" y="517611"/>
                    </a:lnTo>
                    <a:lnTo>
                      <a:pt x="889938" y="517611"/>
                    </a:lnTo>
                    <a:lnTo>
                      <a:pt x="889938" y="28997"/>
                    </a:lnTo>
                    <a:close/>
                    <a:moveTo>
                      <a:pt x="102530" y="0"/>
                    </a:moveTo>
                    <a:lnTo>
                      <a:pt x="895294" y="0"/>
                    </a:lnTo>
                    <a:cubicBezTo>
                      <a:pt x="909799" y="0"/>
                      <a:pt x="921556" y="11760"/>
                      <a:pt x="921556" y="26269"/>
                    </a:cubicBezTo>
                    <a:lnTo>
                      <a:pt x="921556" y="541850"/>
                    </a:lnTo>
                    <a:lnTo>
                      <a:pt x="76268" y="541850"/>
                    </a:lnTo>
                    <a:lnTo>
                      <a:pt x="76268" y="26269"/>
                    </a:lnTo>
                    <a:cubicBezTo>
                      <a:pt x="76268" y="11760"/>
                      <a:pt x="88025" y="0"/>
                      <a:pt x="10253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504">
                  <a:defRPr/>
                </a:pPr>
                <a:endParaRPr lang="en-US" sz="2040" kern="0">
                  <a:solidFill>
                    <a:srgbClr val="008272"/>
                  </a:solidFill>
                  <a:latin typeface="Segoe"/>
                </a:endParaRPr>
              </a:p>
            </p:txBody>
          </p:sp>
          <p:sp>
            <p:nvSpPr>
              <p:cNvPr id="23" name="Round Same Side Corner Rectangle 11">
                <a:extLst>
                  <a:ext uri="{FF2B5EF4-FFF2-40B4-BE49-F238E27FC236}">
                    <a16:creationId xmlns:a16="http://schemas.microsoft.com/office/drawing/2014/main" id="{71CC2E74-67E7-45C9-8D77-6A5A413247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85729" y="2052014"/>
                <a:ext cx="156415" cy="113058"/>
              </a:xfrm>
              <a:custGeom>
                <a:avLst/>
                <a:gdLst/>
                <a:ahLst/>
                <a:cxnLst/>
                <a:rect l="l" t="t" r="r" b="b"/>
                <a:pathLst>
                  <a:path w="997825" h="721233">
                    <a:moveTo>
                      <a:pt x="386303" y="632863"/>
                    </a:moveTo>
                    <a:lnTo>
                      <a:pt x="361994" y="673949"/>
                    </a:lnTo>
                    <a:lnTo>
                      <a:pt x="635830" y="673949"/>
                    </a:lnTo>
                    <a:lnTo>
                      <a:pt x="611521" y="632863"/>
                    </a:lnTo>
                    <a:close/>
                    <a:moveTo>
                      <a:pt x="74549" y="554146"/>
                    </a:moveTo>
                    <a:lnTo>
                      <a:pt x="923276" y="554146"/>
                    </a:lnTo>
                    <a:lnTo>
                      <a:pt x="997825" y="680147"/>
                    </a:lnTo>
                    <a:lnTo>
                      <a:pt x="997380" y="680147"/>
                    </a:lnTo>
                    <a:lnTo>
                      <a:pt x="997380" y="721233"/>
                    </a:lnTo>
                    <a:lnTo>
                      <a:pt x="443" y="721233"/>
                    </a:lnTo>
                    <a:lnTo>
                      <a:pt x="443" y="680147"/>
                    </a:lnTo>
                    <a:lnTo>
                      <a:pt x="0" y="680147"/>
                    </a:lnTo>
                    <a:close/>
                    <a:moveTo>
                      <a:pt x="107888" y="28997"/>
                    </a:moveTo>
                    <a:lnTo>
                      <a:pt x="107888" y="517611"/>
                    </a:lnTo>
                    <a:lnTo>
                      <a:pt x="889938" y="517611"/>
                    </a:lnTo>
                    <a:lnTo>
                      <a:pt x="889938" y="28997"/>
                    </a:lnTo>
                    <a:close/>
                    <a:moveTo>
                      <a:pt x="102530" y="0"/>
                    </a:moveTo>
                    <a:lnTo>
                      <a:pt x="895294" y="0"/>
                    </a:lnTo>
                    <a:cubicBezTo>
                      <a:pt x="909799" y="0"/>
                      <a:pt x="921556" y="11760"/>
                      <a:pt x="921556" y="26269"/>
                    </a:cubicBezTo>
                    <a:lnTo>
                      <a:pt x="921556" y="541850"/>
                    </a:lnTo>
                    <a:lnTo>
                      <a:pt x="76268" y="541850"/>
                    </a:lnTo>
                    <a:lnTo>
                      <a:pt x="76268" y="26269"/>
                    </a:lnTo>
                    <a:cubicBezTo>
                      <a:pt x="76268" y="11760"/>
                      <a:pt x="88025" y="0"/>
                      <a:pt x="10253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504">
                  <a:defRPr/>
                </a:pPr>
                <a:endParaRPr lang="en-US" sz="2040" kern="0">
                  <a:solidFill>
                    <a:srgbClr val="008272"/>
                  </a:solidFill>
                  <a:latin typeface="Segoe"/>
                </a:endParaRPr>
              </a:p>
            </p:txBody>
          </p:sp>
          <p:sp>
            <p:nvSpPr>
              <p:cNvPr id="24" name="Round Same Side Corner Rectangle 11">
                <a:extLst>
                  <a:ext uri="{FF2B5EF4-FFF2-40B4-BE49-F238E27FC236}">
                    <a16:creationId xmlns:a16="http://schemas.microsoft.com/office/drawing/2014/main" id="{E98CA940-3F16-4D17-A4AB-0C6D24FAB1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55966" y="2052014"/>
                <a:ext cx="156415" cy="113058"/>
              </a:xfrm>
              <a:custGeom>
                <a:avLst/>
                <a:gdLst/>
                <a:ahLst/>
                <a:cxnLst/>
                <a:rect l="l" t="t" r="r" b="b"/>
                <a:pathLst>
                  <a:path w="997825" h="721233">
                    <a:moveTo>
                      <a:pt x="386303" y="632863"/>
                    </a:moveTo>
                    <a:lnTo>
                      <a:pt x="361994" y="673949"/>
                    </a:lnTo>
                    <a:lnTo>
                      <a:pt x="635830" y="673949"/>
                    </a:lnTo>
                    <a:lnTo>
                      <a:pt x="611521" y="632863"/>
                    </a:lnTo>
                    <a:close/>
                    <a:moveTo>
                      <a:pt x="74549" y="554146"/>
                    </a:moveTo>
                    <a:lnTo>
                      <a:pt x="923276" y="554146"/>
                    </a:lnTo>
                    <a:lnTo>
                      <a:pt x="997825" y="680147"/>
                    </a:lnTo>
                    <a:lnTo>
                      <a:pt x="997380" y="680147"/>
                    </a:lnTo>
                    <a:lnTo>
                      <a:pt x="997380" y="721233"/>
                    </a:lnTo>
                    <a:lnTo>
                      <a:pt x="443" y="721233"/>
                    </a:lnTo>
                    <a:lnTo>
                      <a:pt x="443" y="680147"/>
                    </a:lnTo>
                    <a:lnTo>
                      <a:pt x="0" y="680147"/>
                    </a:lnTo>
                    <a:close/>
                    <a:moveTo>
                      <a:pt x="107888" y="28997"/>
                    </a:moveTo>
                    <a:lnTo>
                      <a:pt x="107888" y="517611"/>
                    </a:lnTo>
                    <a:lnTo>
                      <a:pt x="889938" y="517611"/>
                    </a:lnTo>
                    <a:lnTo>
                      <a:pt x="889938" y="28997"/>
                    </a:lnTo>
                    <a:close/>
                    <a:moveTo>
                      <a:pt x="102530" y="0"/>
                    </a:moveTo>
                    <a:lnTo>
                      <a:pt x="895294" y="0"/>
                    </a:lnTo>
                    <a:cubicBezTo>
                      <a:pt x="909799" y="0"/>
                      <a:pt x="921556" y="11760"/>
                      <a:pt x="921556" y="26269"/>
                    </a:cubicBezTo>
                    <a:lnTo>
                      <a:pt x="921556" y="541850"/>
                    </a:lnTo>
                    <a:lnTo>
                      <a:pt x="76268" y="541850"/>
                    </a:lnTo>
                    <a:lnTo>
                      <a:pt x="76268" y="26269"/>
                    </a:lnTo>
                    <a:cubicBezTo>
                      <a:pt x="76268" y="11760"/>
                      <a:pt x="88025" y="0"/>
                      <a:pt x="10253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504">
                  <a:defRPr/>
                </a:pPr>
                <a:endParaRPr lang="en-US" sz="2040" kern="0">
                  <a:solidFill>
                    <a:srgbClr val="008272"/>
                  </a:solidFill>
                  <a:latin typeface="Segoe"/>
                </a:endParaRPr>
              </a:p>
            </p:txBody>
          </p:sp>
          <p:sp>
            <p:nvSpPr>
              <p:cNvPr id="25" name="Round Same Side Corner Rectangle 11">
                <a:extLst>
                  <a:ext uri="{FF2B5EF4-FFF2-40B4-BE49-F238E27FC236}">
                    <a16:creationId xmlns:a16="http://schemas.microsoft.com/office/drawing/2014/main" id="{51166950-F324-4FA4-BCDD-495A271CF7C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85729" y="1927528"/>
                <a:ext cx="156415" cy="113058"/>
              </a:xfrm>
              <a:custGeom>
                <a:avLst/>
                <a:gdLst/>
                <a:ahLst/>
                <a:cxnLst/>
                <a:rect l="l" t="t" r="r" b="b"/>
                <a:pathLst>
                  <a:path w="997825" h="721233">
                    <a:moveTo>
                      <a:pt x="386303" y="632863"/>
                    </a:moveTo>
                    <a:lnTo>
                      <a:pt x="361994" y="673949"/>
                    </a:lnTo>
                    <a:lnTo>
                      <a:pt x="635830" y="673949"/>
                    </a:lnTo>
                    <a:lnTo>
                      <a:pt x="611521" y="632863"/>
                    </a:lnTo>
                    <a:close/>
                    <a:moveTo>
                      <a:pt x="74549" y="554146"/>
                    </a:moveTo>
                    <a:lnTo>
                      <a:pt x="923276" y="554146"/>
                    </a:lnTo>
                    <a:lnTo>
                      <a:pt x="997825" y="680147"/>
                    </a:lnTo>
                    <a:lnTo>
                      <a:pt x="997380" y="680147"/>
                    </a:lnTo>
                    <a:lnTo>
                      <a:pt x="997380" y="721233"/>
                    </a:lnTo>
                    <a:lnTo>
                      <a:pt x="443" y="721233"/>
                    </a:lnTo>
                    <a:lnTo>
                      <a:pt x="443" y="680147"/>
                    </a:lnTo>
                    <a:lnTo>
                      <a:pt x="0" y="680147"/>
                    </a:lnTo>
                    <a:close/>
                    <a:moveTo>
                      <a:pt x="107888" y="28997"/>
                    </a:moveTo>
                    <a:lnTo>
                      <a:pt x="107888" y="517611"/>
                    </a:lnTo>
                    <a:lnTo>
                      <a:pt x="889938" y="517611"/>
                    </a:lnTo>
                    <a:lnTo>
                      <a:pt x="889938" y="28997"/>
                    </a:lnTo>
                    <a:close/>
                    <a:moveTo>
                      <a:pt x="102530" y="0"/>
                    </a:moveTo>
                    <a:lnTo>
                      <a:pt x="895294" y="0"/>
                    </a:lnTo>
                    <a:cubicBezTo>
                      <a:pt x="909799" y="0"/>
                      <a:pt x="921556" y="11760"/>
                      <a:pt x="921556" y="26269"/>
                    </a:cubicBezTo>
                    <a:lnTo>
                      <a:pt x="921556" y="541850"/>
                    </a:lnTo>
                    <a:lnTo>
                      <a:pt x="76268" y="541850"/>
                    </a:lnTo>
                    <a:lnTo>
                      <a:pt x="76268" y="26269"/>
                    </a:lnTo>
                    <a:cubicBezTo>
                      <a:pt x="76268" y="11760"/>
                      <a:pt x="88025" y="0"/>
                      <a:pt x="10253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504">
                  <a:defRPr/>
                </a:pPr>
                <a:endParaRPr lang="en-US" sz="2040" kern="0">
                  <a:solidFill>
                    <a:srgbClr val="008272"/>
                  </a:solidFill>
                  <a:latin typeface="Segoe"/>
                </a:endParaRPr>
              </a:p>
            </p:txBody>
          </p:sp>
          <p:sp>
            <p:nvSpPr>
              <p:cNvPr id="26" name="Round Same Side Corner Rectangle 11">
                <a:extLst>
                  <a:ext uri="{FF2B5EF4-FFF2-40B4-BE49-F238E27FC236}">
                    <a16:creationId xmlns:a16="http://schemas.microsoft.com/office/drawing/2014/main" id="{D2BEFF8E-E713-4E13-8378-755F8AF88D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55966" y="1927528"/>
                <a:ext cx="156415" cy="113058"/>
              </a:xfrm>
              <a:custGeom>
                <a:avLst/>
                <a:gdLst/>
                <a:ahLst/>
                <a:cxnLst/>
                <a:rect l="l" t="t" r="r" b="b"/>
                <a:pathLst>
                  <a:path w="997825" h="721233">
                    <a:moveTo>
                      <a:pt x="386303" y="632863"/>
                    </a:moveTo>
                    <a:lnTo>
                      <a:pt x="361994" y="673949"/>
                    </a:lnTo>
                    <a:lnTo>
                      <a:pt x="635830" y="673949"/>
                    </a:lnTo>
                    <a:lnTo>
                      <a:pt x="611521" y="632863"/>
                    </a:lnTo>
                    <a:close/>
                    <a:moveTo>
                      <a:pt x="74549" y="554146"/>
                    </a:moveTo>
                    <a:lnTo>
                      <a:pt x="923276" y="554146"/>
                    </a:lnTo>
                    <a:lnTo>
                      <a:pt x="997825" y="680147"/>
                    </a:lnTo>
                    <a:lnTo>
                      <a:pt x="997380" y="680147"/>
                    </a:lnTo>
                    <a:lnTo>
                      <a:pt x="997380" y="721233"/>
                    </a:lnTo>
                    <a:lnTo>
                      <a:pt x="443" y="721233"/>
                    </a:lnTo>
                    <a:lnTo>
                      <a:pt x="443" y="680147"/>
                    </a:lnTo>
                    <a:lnTo>
                      <a:pt x="0" y="680147"/>
                    </a:lnTo>
                    <a:close/>
                    <a:moveTo>
                      <a:pt x="107888" y="28997"/>
                    </a:moveTo>
                    <a:lnTo>
                      <a:pt x="107888" y="517611"/>
                    </a:lnTo>
                    <a:lnTo>
                      <a:pt x="889938" y="517611"/>
                    </a:lnTo>
                    <a:lnTo>
                      <a:pt x="889938" y="28997"/>
                    </a:lnTo>
                    <a:close/>
                    <a:moveTo>
                      <a:pt x="102530" y="0"/>
                    </a:moveTo>
                    <a:lnTo>
                      <a:pt x="895294" y="0"/>
                    </a:lnTo>
                    <a:cubicBezTo>
                      <a:pt x="909799" y="0"/>
                      <a:pt x="921556" y="11760"/>
                      <a:pt x="921556" y="26269"/>
                    </a:cubicBezTo>
                    <a:lnTo>
                      <a:pt x="921556" y="541850"/>
                    </a:lnTo>
                    <a:lnTo>
                      <a:pt x="76268" y="541850"/>
                    </a:lnTo>
                    <a:lnTo>
                      <a:pt x="76268" y="26269"/>
                    </a:lnTo>
                    <a:cubicBezTo>
                      <a:pt x="76268" y="11760"/>
                      <a:pt x="88025" y="0"/>
                      <a:pt x="10253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504">
                  <a:defRPr/>
                </a:pPr>
                <a:endParaRPr lang="en-US" sz="2040" kern="0">
                  <a:solidFill>
                    <a:srgbClr val="008272"/>
                  </a:solidFill>
                  <a:latin typeface="Segoe"/>
                </a:endParaRPr>
              </a:p>
            </p:txBody>
          </p:sp>
          <p:sp>
            <p:nvSpPr>
              <p:cNvPr id="27" name="Round Same Side Corner Rectangle 11">
                <a:extLst>
                  <a:ext uri="{FF2B5EF4-FFF2-40B4-BE49-F238E27FC236}">
                    <a16:creationId xmlns:a16="http://schemas.microsoft.com/office/drawing/2014/main" id="{42169B66-B01E-4E67-BAE9-DEAFF1C605F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85729" y="1803042"/>
                <a:ext cx="156415" cy="113058"/>
              </a:xfrm>
              <a:custGeom>
                <a:avLst/>
                <a:gdLst/>
                <a:ahLst/>
                <a:cxnLst/>
                <a:rect l="l" t="t" r="r" b="b"/>
                <a:pathLst>
                  <a:path w="997825" h="721233">
                    <a:moveTo>
                      <a:pt x="386303" y="632863"/>
                    </a:moveTo>
                    <a:lnTo>
                      <a:pt x="361994" y="673949"/>
                    </a:lnTo>
                    <a:lnTo>
                      <a:pt x="635830" y="673949"/>
                    </a:lnTo>
                    <a:lnTo>
                      <a:pt x="611521" y="632863"/>
                    </a:lnTo>
                    <a:close/>
                    <a:moveTo>
                      <a:pt x="74549" y="554146"/>
                    </a:moveTo>
                    <a:lnTo>
                      <a:pt x="923276" y="554146"/>
                    </a:lnTo>
                    <a:lnTo>
                      <a:pt x="997825" y="680147"/>
                    </a:lnTo>
                    <a:lnTo>
                      <a:pt x="997380" y="680147"/>
                    </a:lnTo>
                    <a:lnTo>
                      <a:pt x="997380" y="721233"/>
                    </a:lnTo>
                    <a:lnTo>
                      <a:pt x="443" y="721233"/>
                    </a:lnTo>
                    <a:lnTo>
                      <a:pt x="443" y="680147"/>
                    </a:lnTo>
                    <a:lnTo>
                      <a:pt x="0" y="680147"/>
                    </a:lnTo>
                    <a:close/>
                    <a:moveTo>
                      <a:pt x="107888" y="28997"/>
                    </a:moveTo>
                    <a:lnTo>
                      <a:pt x="107888" y="517611"/>
                    </a:lnTo>
                    <a:lnTo>
                      <a:pt x="889938" y="517611"/>
                    </a:lnTo>
                    <a:lnTo>
                      <a:pt x="889938" y="28997"/>
                    </a:lnTo>
                    <a:close/>
                    <a:moveTo>
                      <a:pt x="102530" y="0"/>
                    </a:moveTo>
                    <a:lnTo>
                      <a:pt x="895294" y="0"/>
                    </a:lnTo>
                    <a:cubicBezTo>
                      <a:pt x="909799" y="0"/>
                      <a:pt x="921556" y="11760"/>
                      <a:pt x="921556" y="26269"/>
                    </a:cubicBezTo>
                    <a:lnTo>
                      <a:pt x="921556" y="541850"/>
                    </a:lnTo>
                    <a:lnTo>
                      <a:pt x="76268" y="541850"/>
                    </a:lnTo>
                    <a:lnTo>
                      <a:pt x="76268" y="26269"/>
                    </a:lnTo>
                    <a:cubicBezTo>
                      <a:pt x="76268" y="11760"/>
                      <a:pt x="88025" y="0"/>
                      <a:pt x="102530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504">
                  <a:defRPr/>
                </a:pPr>
                <a:endParaRPr lang="en-US" sz="2040" kern="0">
                  <a:solidFill>
                    <a:srgbClr val="008272"/>
                  </a:solidFill>
                  <a:latin typeface="Segoe"/>
                </a:endParaRPr>
              </a:p>
            </p:txBody>
          </p:sp>
          <p:sp>
            <p:nvSpPr>
              <p:cNvPr id="28" name="Round Same Side Corner Rectangle 11">
                <a:extLst>
                  <a:ext uri="{FF2B5EF4-FFF2-40B4-BE49-F238E27FC236}">
                    <a16:creationId xmlns:a16="http://schemas.microsoft.com/office/drawing/2014/main" id="{F6ACEB10-F989-43A6-A6D9-76D5D48F4A3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55966" y="1803042"/>
                <a:ext cx="156415" cy="113058"/>
              </a:xfrm>
              <a:custGeom>
                <a:avLst/>
                <a:gdLst/>
                <a:ahLst/>
                <a:cxnLst/>
                <a:rect l="l" t="t" r="r" b="b"/>
                <a:pathLst>
                  <a:path w="997825" h="721233">
                    <a:moveTo>
                      <a:pt x="386303" y="632863"/>
                    </a:moveTo>
                    <a:lnTo>
                      <a:pt x="361994" y="673949"/>
                    </a:lnTo>
                    <a:lnTo>
                      <a:pt x="635830" y="673949"/>
                    </a:lnTo>
                    <a:lnTo>
                      <a:pt x="611521" y="632863"/>
                    </a:lnTo>
                    <a:close/>
                    <a:moveTo>
                      <a:pt x="74549" y="554146"/>
                    </a:moveTo>
                    <a:lnTo>
                      <a:pt x="923276" y="554146"/>
                    </a:lnTo>
                    <a:lnTo>
                      <a:pt x="997825" y="680147"/>
                    </a:lnTo>
                    <a:lnTo>
                      <a:pt x="997380" y="680147"/>
                    </a:lnTo>
                    <a:lnTo>
                      <a:pt x="997380" y="721233"/>
                    </a:lnTo>
                    <a:lnTo>
                      <a:pt x="443" y="721233"/>
                    </a:lnTo>
                    <a:lnTo>
                      <a:pt x="443" y="680147"/>
                    </a:lnTo>
                    <a:lnTo>
                      <a:pt x="0" y="680147"/>
                    </a:lnTo>
                    <a:close/>
                    <a:moveTo>
                      <a:pt x="107888" y="28997"/>
                    </a:moveTo>
                    <a:lnTo>
                      <a:pt x="107888" y="517611"/>
                    </a:lnTo>
                    <a:lnTo>
                      <a:pt x="889938" y="517611"/>
                    </a:lnTo>
                    <a:lnTo>
                      <a:pt x="889938" y="28997"/>
                    </a:lnTo>
                    <a:close/>
                    <a:moveTo>
                      <a:pt x="102530" y="0"/>
                    </a:moveTo>
                    <a:lnTo>
                      <a:pt x="895294" y="0"/>
                    </a:lnTo>
                    <a:cubicBezTo>
                      <a:pt x="909799" y="0"/>
                      <a:pt x="921556" y="11760"/>
                      <a:pt x="921556" y="26269"/>
                    </a:cubicBezTo>
                    <a:lnTo>
                      <a:pt x="921556" y="541850"/>
                    </a:lnTo>
                    <a:lnTo>
                      <a:pt x="76268" y="541850"/>
                    </a:lnTo>
                    <a:lnTo>
                      <a:pt x="76268" y="26269"/>
                    </a:lnTo>
                    <a:cubicBezTo>
                      <a:pt x="76268" y="11760"/>
                      <a:pt x="88025" y="0"/>
                      <a:pt x="10253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504">
                  <a:defRPr/>
                </a:pPr>
                <a:endParaRPr lang="en-US" sz="2040" kern="0">
                  <a:solidFill>
                    <a:srgbClr val="008272"/>
                  </a:solidFill>
                  <a:latin typeface="Segoe"/>
                </a:endParaRPr>
              </a:p>
            </p:txBody>
          </p:sp>
        </p:grpSp>
        <p:sp useBgFill="1"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32F4364-24C8-4E77-A5E4-9E6E294DECDD}"/>
                </a:ext>
              </a:extLst>
            </p:cNvPr>
            <p:cNvSpPr/>
            <p:nvPr/>
          </p:nvSpPr>
          <p:spPr bwMode="auto">
            <a:xfrm rot="5400000">
              <a:off x="6540088" y="1704359"/>
              <a:ext cx="431596" cy="478548"/>
            </a:xfrm>
            <a:prstGeom prst="triangle">
              <a:avLst>
                <a:gd name="adj" fmla="val 0"/>
              </a:avLst>
            </a:prstGeom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6497" tIns="149198" rIns="186497" bIns="14919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5093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56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6DE0202-9872-49AD-8726-3165180965DB}"/>
                </a:ext>
              </a:extLst>
            </p:cNvPr>
            <p:cNvCxnSpPr/>
            <p:nvPr/>
          </p:nvCxnSpPr>
          <p:spPr>
            <a:xfrm flipV="1">
              <a:off x="6516612" y="1727835"/>
              <a:ext cx="478548" cy="431596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headEnd type="none"/>
              <a:tailEnd type="triangle" w="sm" len="sm"/>
            </a:ln>
            <a:effectLst/>
          </p:spPr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D14926E-7853-4AC0-9706-76A112285970}"/>
              </a:ext>
            </a:extLst>
          </p:cNvPr>
          <p:cNvGrpSpPr/>
          <p:nvPr/>
        </p:nvGrpSpPr>
        <p:grpSpPr>
          <a:xfrm>
            <a:off x="402445" y="5476206"/>
            <a:ext cx="525472" cy="404473"/>
            <a:chOff x="446513" y="4359584"/>
            <a:chExt cx="525472" cy="404473"/>
          </a:xfrm>
        </p:grpSpPr>
        <p:sp>
          <p:nvSpPr>
            <p:cNvPr id="30" name="Freeform 152">
              <a:extLst>
                <a:ext uri="{FF2B5EF4-FFF2-40B4-BE49-F238E27FC236}">
                  <a16:creationId xmlns:a16="http://schemas.microsoft.com/office/drawing/2014/main" id="{2DD65927-37BE-4078-B0D0-EE46047C67B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9107" y="4574935"/>
              <a:ext cx="177055" cy="181324"/>
            </a:xfrm>
            <a:custGeom>
              <a:avLst/>
              <a:gdLst>
                <a:gd name="connsiteX0" fmla="*/ 91440 w 182880"/>
                <a:gd name="connsiteY0" fmla="*/ 21069 h 182880"/>
                <a:gd name="connsiteX1" fmla="*/ 91440 w 182880"/>
                <a:gd name="connsiteY1" fmla="*/ 91441 h 182880"/>
                <a:gd name="connsiteX2" fmla="*/ 160020 w 182880"/>
                <a:gd name="connsiteY2" fmla="*/ 91441 h 182880"/>
                <a:gd name="connsiteX3" fmla="*/ 91440 w 182880"/>
                <a:gd name="connsiteY3" fmla="*/ 161813 h 182880"/>
                <a:gd name="connsiteX4" fmla="*/ 22860 w 182880"/>
                <a:gd name="connsiteY4" fmla="*/ 91441 h 182880"/>
                <a:gd name="connsiteX5" fmla="*/ 91440 w 182880"/>
                <a:gd name="connsiteY5" fmla="*/ 21069 h 182880"/>
                <a:gd name="connsiteX6" fmla="*/ 99868 w 182880"/>
                <a:gd name="connsiteY6" fmla="*/ 15106 h 182880"/>
                <a:gd name="connsiteX7" fmla="*/ 166754 w 182880"/>
                <a:gd name="connsiteY7" fmla="*/ 84439 h 182880"/>
                <a:gd name="connsiteX8" fmla="*/ 98178 w 182880"/>
                <a:gd name="connsiteY8" fmla="*/ 83665 h 182880"/>
                <a:gd name="connsiteX9" fmla="*/ 99868 w 182880"/>
                <a:gd name="connsiteY9" fmla="*/ 15106 h 182880"/>
                <a:gd name="connsiteX10" fmla="*/ 91440 w 182880"/>
                <a:gd name="connsiteY10" fmla="*/ 7121 h 182880"/>
                <a:gd name="connsiteX11" fmla="*/ 7121 w 182880"/>
                <a:gd name="connsiteY11" fmla="*/ 91440 h 182880"/>
                <a:gd name="connsiteX12" fmla="*/ 91440 w 182880"/>
                <a:gd name="connsiteY12" fmla="*/ 175759 h 182880"/>
                <a:gd name="connsiteX13" fmla="*/ 175759 w 182880"/>
                <a:gd name="connsiteY13" fmla="*/ 91440 h 182880"/>
                <a:gd name="connsiteX14" fmla="*/ 91440 w 182880"/>
                <a:gd name="connsiteY14" fmla="*/ 7121 h 182880"/>
                <a:gd name="connsiteX15" fmla="*/ 91440 w 182880"/>
                <a:gd name="connsiteY15" fmla="*/ 0 h 182880"/>
                <a:gd name="connsiteX16" fmla="*/ 182880 w 182880"/>
                <a:gd name="connsiteY16" fmla="*/ 91440 h 182880"/>
                <a:gd name="connsiteX17" fmla="*/ 91440 w 182880"/>
                <a:gd name="connsiteY17" fmla="*/ 182880 h 182880"/>
                <a:gd name="connsiteX18" fmla="*/ 0 w 182880"/>
                <a:gd name="connsiteY18" fmla="*/ 91440 h 182880"/>
                <a:gd name="connsiteX19" fmla="*/ 91440 w 182880"/>
                <a:gd name="connsiteY19" fmla="*/ 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2880" h="182880">
                  <a:moveTo>
                    <a:pt x="91440" y="21069"/>
                  </a:moveTo>
                  <a:lnTo>
                    <a:pt x="91440" y="91441"/>
                  </a:lnTo>
                  <a:lnTo>
                    <a:pt x="160020" y="91441"/>
                  </a:lnTo>
                  <a:cubicBezTo>
                    <a:pt x="160020" y="130306"/>
                    <a:pt x="129316" y="161813"/>
                    <a:pt x="91440" y="161813"/>
                  </a:cubicBezTo>
                  <a:cubicBezTo>
                    <a:pt x="53564" y="161813"/>
                    <a:pt x="22860" y="130306"/>
                    <a:pt x="22860" y="91441"/>
                  </a:cubicBezTo>
                  <a:cubicBezTo>
                    <a:pt x="22860" y="52576"/>
                    <a:pt x="53564" y="21069"/>
                    <a:pt x="91440" y="21069"/>
                  </a:cubicBezTo>
                  <a:close/>
                  <a:moveTo>
                    <a:pt x="99868" y="15106"/>
                  </a:moveTo>
                  <a:cubicBezTo>
                    <a:pt x="137375" y="16031"/>
                    <a:pt x="167177" y="46923"/>
                    <a:pt x="166754" y="84439"/>
                  </a:cubicBezTo>
                  <a:lnTo>
                    <a:pt x="98178" y="83665"/>
                  </a:lnTo>
                  <a:cubicBezTo>
                    <a:pt x="98741" y="60812"/>
                    <a:pt x="99305" y="37959"/>
                    <a:pt x="99868" y="15106"/>
                  </a:cubicBezTo>
                  <a:close/>
                  <a:moveTo>
                    <a:pt x="91440" y="7121"/>
                  </a:moveTo>
                  <a:cubicBezTo>
                    <a:pt x="44872" y="7121"/>
                    <a:pt x="7121" y="44872"/>
                    <a:pt x="7121" y="91440"/>
                  </a:cubicBezTo>
                  <a:cubicBezTo>
                    <a:pt x="7121" y="138008"/>
                    <a:pt x="44872" y="175759"/>
                    <a:pt x="91440" y="175759"/>
                  </a:cubicBezTo>
                  <a:cubicBezTo>
                    <a:pt x="138008" y="175759"/>
                    <a:pt x="175759" y="138008"/>
                    <a:pt x="175759" y="91440"/>
                  </a:cubicBezTo>
                  <a:cubicBezTo>
                    <a:pt x="175759" y="44872"/>
                    <a:pt x="138008" y="7121"/>
                    <a:pt x="91440" y="7121"/>
                  </a:cubicBezTo>
                  <a:close/>
                  <a:moveTo>
                    <a:pt x="91440" y="0"/>
                  </a:moveTo>
                  <a:cubicBezTo>
                    <a:pt x="141941" y="0"/>
                    <a:pt x="182880" y="40939"/>
                    <a:pt x="182880" y="91440"/>
                  </a:cubicBezTo>
                  <a:cubicBezTo>
                    <a:pt x="182880" y="141941"/>
                    <a:pt x="141941" y="182880"/>
                    <a:pt x="91440" y="182880"/>
                  </a:cubicBezTo>
                  <a:cubicBezTo>
                    <a:pt x="40939" y="182880"/>
                    <a:pt x="0" y="141941"/>
                    <a:pt x="0" y="91440"/>
                  </a:cubicBezTo>
                  <a:cubicBezTo>
                    <a:pt x="0" y="40939"/>
                    <a:pt x="40939" y="0"/>
                    <a:pt x="91440" y="0"/>
                  </a:cubicBezTo>
                  <a:close/>
                </a:path>
              </a:pathLst>
            </a:custGeom>
            <a:solidFill>
              <a:schemeClr val="tx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95091" tIns="47545" rIns="47545" bIns="95091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505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40" kern="0" spc="-52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MEASUREMENT &amp; VERIFICATION">
              <a:extLst>
                <a:ext uri="{FF2B5EF4-FFF2-40B4-BE49-F238E27FC236}">
                  <a16:creationId xmlns:a16="http://schemas.microsoft.com/office/drawing/2014/main" id="{459D5762-3F90-40FA-8343-967610732A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78771" y="4400433"/>
              <a:ext cx="193214" cy="134036"/>
            </a:xfrm>
            <a:custGeom>
              <a:avLst/>
              <a:gdLst/>
              <a:ahLst/>
              <a:cxnLst/>
              <a:rect l="l" t="t" r="r" b="b"/>
              <a:pathLst>
                <a:path w="572573" h="387858">
                  <a:moveTo>
                    <a:pt x="242040" y="130004"/>
                  </a:moveTo>
                  <a:lnTo>
                    <a:pt x="325022" y="130004"/>
                  </a:lnTo>
                  <a:cubicBezTo>
                    <a:pt x="336480" y="130004"/>
                    <a:pt x="345768" y="139292"/>
                    <a:pt x="345768" y="150750"/>
                  </a:cubicBezTo>
                  <a:lnTo>
                    <a:pt x="345768" y="310446"/>
                  </a:lnTo>
                  <a:cubicBezTo>
                    <a:pt x="345768" y="321904"/>
                    <a:pt x="336480" y="331192"/>
                    <a:pt x="325022" y="331192"/>
                  </a:cubicBezTo>
                  <a:lnTo>
                    <a:pt x="242040" y="331192"/>
                  </a:lnTo>
                  <a:cubicBezTo>
                    <a:pt x="230582" y="331192"/>
                    <a:pt x="221294" y="321904"/>
                    <a:pt x="221294" y="310446"/>
                  </a:cubicBezTo>
                  <a:lnTo>
                    <a:pt x="221294" y="150750"/>
                  </a:lnTo>
                  <a:cubicBezTo>
                    <a:pt x="221294" y="139292"/>
                    <a:pt x="230582" y="130004"/>
                    <a:pt x="242040" y="130004"/>
                  </a:cubicBezTo>
                  <a:close/>
                  <a:moveTo>
                    <a:pt x="87949" y="64705"/>
                  </a:moveTo>
                  <a:lnTo>
                    <a:pt x="170931" y="64705"/>
                  </a:lnTo>
                  <a:cubicBezTo>
                    <a:pt x="182389" y="64705"/>
                    <a:pt x="191677" y="73993"/>
                    <a:pt x="191677" y="85451"/>
                  </a:cubicBezTo>
                  <a:lnTo>
                    <a:pt x="191677" y="310446"/>
                  </a:lnTo>
                  <a:cubicBezTo>
                    <a:pt x="191677" y="321904"/>
                    <a:pt x="182389" y="331192"/>
                    <a:pt x="170931" y="331192"/>
                  </a:cubicBezTo>
                  <a:lnTo>
                    <a:pt x="87949" y="331192"/>
                  </a:lnTo>
                  <a:cubicBezTo>
                    <a:pt x="76491" y="331192"/>
                    <a:pt x="67203" y="321904"/>
                    <a:pt x="67203" y="310446"/>
                  </a:cubicBezTo>
                  <a:lnTo>
                    <a:pt x="67203" y="85451"/>
                  </a:lnTo>
                  <a:cubicBezTo>
                    <a:pt x="67203" y="73993"/>
                    <a:pt x="76491" y="64705"/>
                    <a:pt x="87949" y="64705"/>
                  </a:cubicBezTo>
                  <a:close/>
                  <a:moveTo>
                    <a:pt x="396132" y="12043"/>
                  </a:moveTo>
                  <a:lnTo>
                    <a:pt x="479114" y="12043"/>
                  </a:lnTo>
                  <a:cubicBezTo>
                    <a:pt x="490572" y="12043"/>
                    <a:pt x="499860" y="21331"/>
                    <a:pt x="499860" y="32789"/>
                  </a:cubicBezTo>
                  <a:lnTo>
                    <a:pt x="499860" y="310446"/>
                  </a:lnTo>
                  <a:cubicBezTo>
                    <a:pt x="499860" y="321904"/>
                    <a:pt x="490572" y="331192"/>
                    <a:pt x="479114" y="331192"/>
                  </a:cubicBezTo>
                  <a:lnTo>
                    <a:pt x="396132" y="331192"/>
                  </a:lnTo>
                  <a:cubicBezTo>
                    <a:pt x="384674" y="331192"/>
                    <a:pt x="375386" y="321904"/>
                    <a:pt x="375386" y="310446"/>
                  </a:cubicBezTo>
                  <a:lnTo>
                    <a:pt x="375386" y="32789"/>
                  </a:lnTo>
                  <a:cubicBezTo>
                    <a:pt x="375386" y="21331"/>
                    <a:pt x="384674" y="12043"/>
                    <a:pt x="396132" y="12043"/>
                  </a:cubicBezTo>
                  <a:close/>
                  <a:moveTo>
                    <a:pt x="2443" y="0"/>
                  </a:moveTo>
                  <a:lnTo>
                    <a:pt x="39362" y="0"/>
                  </a:lnTo>
                  <a:lnTo>
                    <a:pt x="39362" y="278103"/>
                  </a:lnTo>
                  <a:cubicBezTo>
                    <a:pt x="39362" y="346299"/>
                    <a:pt x="49363" y="356299"/>
                    <a:pt x="115165" y="353906"/>
                  </a:cubicBezTo>
                  <a:cubicBezTo>
                    <a:pt x="180967" y="351513"/>
                    <a:pt x="420104" y="353906"/>
                    <a:pt x="572573" y="353906"/>
                  </a:cubicBezTo>
                  <a:lnTo>
                    <a:pt x="572573" y="387858"/>
                  </a:lnTo>
                  <a:lnTo>
                    <a:pt x="76866" y="387858"/>
                  </a:lnTo>
                  <a:cubicBezTo>
                    <a:pt x="20638" y="387858"/>
                    <a:pt x="3456" y="377856"/>
                    <a:pt x="1063" y="312055"/>
                  </a:cubicBezTo>
                  <a:cubicBezTo>
                    <a:pt x="-1330" y="246254"/>
                    <a:pt x="1063" y="109922"/>
                    <a:pt x="1063" y="8855"/>
                  </a:cubicBezTo>
                  <a:close/>
                </a:path>
              </a:pathLst>
            </a:custGeom>
            <a:solidFill>
              <a:schemeClr val="tx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95091" tIns="47545" rIns="47545" bIns="95091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505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40" kern="0" spc="-52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ounded Rectangle 154">
              <a:extLst>
                <a:ext uri="{FF2B5EF4-FFF2-40B4-BE49-F238E27FC236}">
                  <a16:creationId xmlns:a16="http://schemas.microsoft.com/office/drawing/2014/main" id="{D4C4E3BA-41DE-490A-A3B9-0A0553C5F298}"/>
                </a:ext>
              </a:extLst>
            </p:cNvPr>
            <p:cNvSpPr/>
            <p:nvPr/>
          </p:nvSpPr>
          <p:spPr bwMode="auto">
            <a:xfrm>
              <a:off x="446513" y="4359584"/>
              <a:ext cx="297174" cy="404473"/>
            </a:xfrm>
            <a:prstGeom prst="roundRect">
              <a:avLst>
                <a:gd name="adj" fmla="val 10809"/>
              </a:avLst>
            </a:prstGeom>
            <a:solidFill>
              <a:schemeClr val="bg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95091" tIns="47545" rIns="47545" bIns="95091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505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40" kern="0" spc="-52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MAINTENANCE MANAGEMENT">
              <a:extLst>
                <a:ext uri="{FF2B5EF4-FFF2-40B4-BE49-F238E27FC236}">
                  <a16:creationId xmlns:a16="http://schemas.microsoft.com/office/drawing/2014/main" id="{7DDB37AA-2456-4C5C-A74D-EACD6F7AEF4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51160" y="4380691"/>
              <a:ext cx="263578" cy="210026"/>
            </a:xfrm>
            <a:custGeom>
              <a:avLst/>
              <a:gdLst/>
              <a:ahLst/>
              <a:cxnLst/>
              <a:rect l="l" t="t" r="r" b="b"/>
              <a:pathLst>
                <a:path w="656786" h="511028">
                  <a:moveTo>
                    <a:pt x="207142" y="234489"/>
                  </a:moveTo>
                  <a:cubicBezTo>
                    <a:pt x="229991" y="234489"/>
                    <a:pt x="248513" y="253006"/>
                    <a:pt x="248513" y="275849"/>
                  </a:cubicBezTo>
                  <a:cubicBezTo>
                    <a:pt x="248513" y="298691"/>
                    <a:pt x="229991" y="317209"/>
                    <a:pt x="207142" y="317209"/>
                  </a:cubicBezTo>
                  <a:cubicBezTo>
                    <a:pt x="184294" y="317209"/>
                    <a:pt x="165771" y="298691"/>
                    <a:pt x="165771" y="275849"/>
                  </a:cubicBezTo>
                  <a:cubicBezTo>
                    <a:pt x="165771" y="253006"/>
                    <a:pt x="184294" y="234489"/>
                    <a:pt x="207142" y="234489"/>
                  </a:cubicBezTo>
                  <a:close/>
                  <a:moveTo>
                    <a:pt x="207142" y="193129"/>
                  </a:moveTo>
                  <a:cubicBezTo>
                    <a:pt x="161445" y="193129"/>
                    <a:pt x="124400" y="230164"/>
                    <a:pt x="124400" y="275849"/>
                  </a:cubicBezTo>
                  <a:cubicBezTo>
                    <a:pt x="124400" y="321534"/>
                    <a:pt x="161445" y="358569"/>
                    <a:pt x="207142" y="358569"/>
                  </a:cubicBezTo>
                  <a:cubicBezTo>
                    <a:pt x="252839" y="358569"/>
                    <a:pt x="289884" y="321534"/>
                    <a:pt x="289884" y="275849"/>
                  </a:cubicBezTo>
                  <a:cubicBezTo>
                    <a:pt x="289884" y="230164"/>
                    <a:pt x="252839" y="193129"/>
                    <a:pt x="207142" y="193129"/>
                  </a:cubicBezTo>
                  <a:close/>
                  <a:moveTo>
                    <a:pt x="528546" y="108396"/>
                  </a:moveTo>
                  <a:cubicBezTo>
                    <a:pt x="542255" y="108396"/>
                    <a:pt x="553369" y="119507"/>
                    <a:pt x="553369" y="133213"/>
                  </a:cubicBezTo>
                  <a:cubicBezTo>
                    <a:pt x="553369" y="146918"/>
                    <a:pt x="542255" y="158029"/>
                    <a:pt x="528546" y="158029"/>
                  </a:cubicBezTo>
                  <a:cubicBezTo>
                    <a:pt x="514837" y="158029"/>
                    <a:pt x="503724" y="146918"/>
                    <a:pt x="503724" y="133213"/>
                  </a:cubicBezTo>
                  <a:cubicBezTo>
                    <a:pt x="503724" y="119507"/>
                    <a:pt x="514837" y="108396"/>
                    <a:pt x="528546" y="108396"/>
                  </a:cubicBezTo>
                  <a:close/>
                  <a:moveTo>
                    <a:pt x="528546" y="83580"/>
                  </a:moveTo>
                  <a:cubicBezTo>
                    <a:pt x="501128" y="83580"/>
                    <a:pt x="478901" y="105801"/>
                    <a:pt x="478901" y="133213"/>
                  </a:cubicBezTo>
                  <a:cubicBezTo>
                    <a:pt x="478901" y="160624"/>
                    <a:pt x="501128" y="182845"/>
                    <a:pt x="528546" y="182845"/>
                  </a:cubicBezTo>
                  <a:cubicBezTo>
                    <a:pt x="555964" y="182845"/>
                    <a:pt x="578191" y="160624"/>
                    <a:pt x="578191" y="133213"/>
                  </a:cubicBezTo>
                  <a:cubicBezTo>
                    <a:pt x="578191" y="105801"/>
                    <a:pt x="555964" y="83580"/>
                    <a:pt x="528546" y="83580"/>
                  </a:cubicBezTo>
                  <a:close/>
                  <a:moveTo>
                    <a:pt x="231599" y="53828"/>
                  </a:moveTo>
                  <a:lnTo>
                    <a:pt x="241004" y="97315"/>
                  </a:lnTo>
                  <a:lnTo>
                    <a:pt x="285678" y="112594"/>
                  </a:lnTo>
                  <a:lnTo>
                    <a:pt x="312717" y="83211"/>
                  </a:lnTo>
                  <a:lnTo>
                    <a:pt x="353864" y="111419"/>
                  </a:lnTo>
                  <a:lnTo>
                    <a:pt x="338581" y="152555"/>
                  </a:lnTo>
                  <a:lnTo>
                    <a:pt x="360918" y="185464"/>
                  </a:lnTo>
                  <a:lnTo>
                    <a:pt x="406767" y="185464"/>
                  </a:lnTo>
                  <a:lnTo>
                    <a:pt x="420875" y="237178"/>
                  </a:lnTo>
                  <a:lnTo>
                    <a:pt x="389133" y="261860"/>
                  </a:lnTo>
                  <a:lnTo>
                    <a:pt x="389133" y="300646"/>
                  </a:lnTo>
                  <a:lnTo>
                    <a:pt x="418524" y="327678"/>
                  </a:lnTo>
                  <a:lnTo>
                    <a:pt x="407943" y="374691"/>
                  </a:lnTo>
                  <a:lnTo>
                    <a:pt x="357391" y="375866"/>
                  </a:lnTo>
                  <a:lnTo>
                    <a:pt x="339757" y="404074"/>
                  </a:lnTo>
                  <a:lnTo>
                    <a:pt x="350337" y="447561"/>
                  </a:lnTo>
                  <a:lnTo>
                    <a:pt x="312717" y="475769"/>
                  </a:lnTo>
                  <a:lnTo>
                    <a:pt x="278624" y="448736"/>
                  </a:lnTo>
                  <a:lnTo>
                    <a:pt x="241004" y="465191"/>
                  </a:lnTo>
                  <a:lnTo>
                    <a:pt x="232774" y="506327"/>
                  </a:lnTo>
                  <a:lnTo>
                    <a:pt x="184574" y="511028"/>
                  </a:lnTo>
                  <a:lnTo>
                    <a:pt x="172817" y="460489"/>
                  </a:lnTo>
                  <a:lnTo>
                    <a:pt x="134022" y="448736"/>
                  </a:lnTo>
                  <a:lnTo>
                    <a:pt x="101104" y="475769"/>
                  </a:lnTo>
                  <a:lnTo>
                    <a:pt x="68186" y="446385"/>
                  </a:lnTo>
                  <a:lnTo>
                    <a:pt x="79943" y="407600"/>
                  </a:lnTo>
                  <a:lnTo>
                    <a:pt x="55255" y="374691"/>
                  </a:lnTo>
                  <a:lnTo>
                    <a:pt x="9405" y="373516"/>
                  </a:lnTo>
                  <a:lnTo>
                    <a:pt x="0" y="327678"/>
                  </a:lnTo>
                  <a:lnTo>
                    <a:pt x="36444" y="308873"/>
                  </a:lnTo>
                  <a:lnTo>
                    <a:pt x="35269" y="263035"/>
                  </a:lnTo>
                  <a:lnTo>
                    <a:pt x="0" y="233652"/>
                  </a:lnTo>
                  <a:lnTo>
                    <a:pt x="12932" y="190165"/>
                  </a:lnTo>
                  <a:lnTo>
                    <a:pt x="56430" y="191341"/>
                  </a:lnTo>
                  <a:lnTo>
                    <a:pt x="81118" y="164308"/>
                  </a:lnTo>
                  <a:lnTo>
                    <a:pt x="65835" y="111419"/>
                  </a:lnTo>
                  <a:lnTo>
                    <a:pt x="99928" y="84386"/>
                  </a:lnTo>
                  <a:lnTo>
                    <a:pt x="139900" y="111419"/>
                  </a:lnTo>
                  <a:lnTo>
                    <a:pt x="172817" y="99666"/>
                  </a:lnTo>
                  <a:lnTo>
                    <a:pt x="185749" y="55003"/>
                  </a:lnTo>
                  <a:close/>
                  <a:moveTo>
                    <a:pt x="543220" y="0"/>
                  </a:moveTo>
                  <a:lnTo>
                    <a:pt x="548863" y="26092"/>
                  </a:lnTo>
                  <a:lnTo>
                    <a:pt x="575668" y="35260"/>
                  </a:lnTo>
                  <a:lnTo>
                    <a:pt x="591891" y="17630"/>
                  </a:lnTo>
                  <a:lnTo>
                    <a:pt x="616580" y="34555"/>
                  </a:lnTo>
                  <a:lnTo>
                    <a:pt x="607410" y="59236"/>
                  </a:lnTo>
                  <a:lnTo>
                    <a:pt x="620812" y="78982"/>
                  </a:lnTo>
                  <a:lnTo>
                    <a:pt x="648321" y="78982"/>
                  </a:lnTo>
                  <a:lnTo>
                    <a:pt x="656786" y="110010"/>
                  </a:lnTo>
                  <a:lnTo>
                    <a:pt x="637741" y="124819"/>
                  </a:lnTo>
                  <a:lnTo>
                    <a:pt x="637741" y="148091"/>
                  </a:lnTo>
                  <a:lnTo>
                    <a:pt x="655375" y="164310"/>
                  </a:lnTo>
                  <a:lnTo>
                    <a:pt x="649027" y="192518"/>
                  </a:lnTo>
                  <a:lnTo>
                    <a:pt x="618696" y="193223"/>
                  </a:lnTo>
                  <a:lnTo>
                    <a:pt x="608115" y="210148"/>
                  </a:lnTo>
                  <a:lnTo>
                    <a:pt x="614463" y="236240"/>
                  </a:lnTo>
                  <a:lnTo>
                    <a:pt x="591891" y="253164"/>
                  </a:lnTo>
                  <a:lnTo>
                    <a:pt x="571435" y="236945"/>
                  </a:lnTo>
                  <a:lnTo>
                    <a:pt x="548863" y="246818"/>
                  </a:lnTo>
                  <a:lnTo>
                    <a:pt x="543926" y="271499"/>
                  </a:lnTo>
                  <a:lnTo>
                    <a:pt x="515005" y="274320"/>
                  </a:lnTo>
                  <a:lnTo>
                    <a:pt x="507951" y="243997"/>
                  </a:lnTo>
                  <a:lnTo>
                    <a:pt x="484674" y="236945"/>
                  </a:lnTo>
                  <a:lnTo>
                    <a:pt x="464923" y="253164"/>
                  </a:lnTo>
                  <a:lnTo>
                    <a:pt x="445173" y="235535"/>
                  </a:lnTo>
                  <a:lnTo>
                    <a:pt x="452227" y="212263"/>
                  </a:lnTo>
                  <a:lnTo>
                    <a:pt x="437414" y="192518"/>
                  </a:lnTo>
                  <a:lnTo>
                    <a:pt x="409904" y="191813"/>
                  </a:lnTo>
                  <a:lnTo>
                    <a:pt x="404261" y="164310"/>
                  </a:lnTo>
                  <a:lnTo>
                    <a:pt x="426128" y="153027"/>
                  </a:lnTo>
                  <a:lnTo>
                    <a:pt x="425422" y="125524"/>
                  </a:lnTo>
                  <a:lnTo>
                    <a:pt x="404261" y="107895"/>
                  </a:lnTo>
                  <a:lnTo>
                    <a:pt x="412020" y="81802"/>
                  </a:lnTo>
                  <a:lnTo>
                    <a:pt x="438119" y="82508"/>
                  </a:lnTo>
                  <a:lnTo>
                    <a:pt x="452932" y="66288"/>
                  </a:lnTo>
                  <a:lnTo>
                    <a:pt x="443762" y="34555"/>
                  </a:lnTo>
                  <a:lnTo>
                    <a:pt x="464218" y="18335"/>
                  </a:lnTo>
                  <a:lnTo>
                    <a:pt x="488201" y="34555"/>
                  </a:lnTo>
                  <a:lnTo>
                    <a:pt x="507951" y="27503"/>
                  </a:lnTo>
                  <a:lnTo>
                    <a:pt x="515711" y="705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95091" tIns="47545" rIns="47545" bIns="95091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505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36" spc="-52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MAINTENANCE MANAGEMENT">
              <a:extLst>
                <a:ext uri="{FF2B5EF4-FFF2-40B4-BE49-F238E27FC236}">
                  <a16:creationId xmlns:a16="http://schemas.microsoft.com/office/drawing/2014/main" id="{7194F6BA-F058-47F0-A14F-9A674F84A72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0354" y="4553313"/>
              <a:ext cx="263578" cy="210026"/>
            </a:xfrm>
            <a:custGeom>
              <a:avLst/>
              <a:gdLst/>
              <a:ahLst/>
              <a:cxnLst/>
              <a:rect l="l" t="t" r="r" b="b"/>
              <a:pathLst>
                <a:path w="656786" h="511028">
                  <a:moveTo>
                    <a:pt x="207142" y="234489"/>
                  </a:moveTo>
                  <a:cubicBezTo>
                    <a:pt x="229991" y="234489"/>
                    <a:pt x="248513" y="253006"/>
                    <a:pt x="248513" y="275849"/>
                  </a:cubicBezTo>
                  <a:cubicBezTo>
                    <a:pt x="248513" y="298691"/>
                    <a:pt x="229991" y="317209"/>
                    <a:pt x="207142" y="317209"/>
                  </a:cubicBezTo>
                  <a:cubicBezTo>
                    <a:pt x="184294" y="317209"/>
                    <a:pt x="165771" y="298691"/>
                    <a:pt x="165771" y="275849"/>
                  </a:cubicBezTo>
                  <a:cubicBezTo>
                    <a:pt x="165771" y="253006"/>
                    <a:pt x="184294" y="234489"/>
                    <a:pt x="207142" y="234489"/>
                  </a:cubicBezTo>
                  <a:close/>
                  <a:moveTo>
                    <a:pt x="207142" y="193129"/>
                  </a:moveTo>
                  <a:cubicBezTo>
                    <a:pt x="161445" y="193129"/>
                    <a:pt x="124400" y="230164"/>
                    <a:pt x="124400" y="275849"/>
                  </a:cubicBezTo>
                  <a:cubicBezTo>
                    <a:pt x="124400" y="321534"/>
                    <a:pt x="161445" y="358569"/>
                    <a:pt x="207142" y="358569"/>
                  </a:cubicBezTo>
                  <a:cubicBezTo>
                    <a:pt x="252839" y="358569"/>
                    <a:pt x="289884" y="321534"/>
                    <a:pt x="289884" y="275849"/>
                  </a:cubicBezTo>
                  <a:cubicBezTo>
                    <a:pt x="289884" y="230164"/>
                    <a:pt x="252839" y="193129"/>
                    <a:pt x="207142" y="193129"/>
                  </a:cubicBezTo>
                  <a:close/>
                  <a:moveTo>
                    <a:pt x="528546" y="108396"/>
                  </a:moveTo>
                  <a:cubicBezTo>
                    <a:pt x="542255" y="108396"/>
                    <a:pt x="553369" y="119507"/>
                    <a:pt x="553369" y="133213"/>
                  </a:cubicBezTo>
                  <a:cubicBezTo>
                    <a:pt x="553369" y="146918"/>
                    <a:pt x="542255" y="158029"/>
                    <a:pt x="528546" y="158029"/>
                  </a:cubicBezTo>
                  <a:cubicBezTo>
                    <a:pt x="514837" y="158029"/>
                    <a:pt x="503724" y="146918"/>
                    <a:pt x="503724" y="133213"/>
                  </a:cubicBezTo>
                  <a:cubicBezTo>
                    <a:pt x="503724" y="119507"/>
                    <a:pt x="514837" y="108396"/>
                    <a:pt x="528546" y="108396"/>
                  </a:cubicBezTo>
                  <a:close/>
                  <a:moveTo>
                    <a:pt x="528546" y="83580"/>
                  </a:moveTo>
                  <a:cubicBezTo>
                    <a:pt x="501128" y="83580"/>
                    <a:pt x="478901" y="105801"/>
                    <a:pt x="478901" y="133213"/>
                  </a:cubicBezTo>
                  <a:cubicBezTo>
                    <a:pt x="478901" y="160624"/>
                    <a:pt x="501128" y="182845"/>
                    <a:pt x="528546" y="182845"/>
                  </a:cubicBezTo>
                  <a:cubicBezTo>
                    <a:pt x="555964" y="182845"/>
                    <a:pt x="578191" y="160624"/>
                    <a:pt x="578191" y="133213"/>
                  </a:cubicBezTo>
                  <a:cubicBezTo>
                    <a:pt x="578191" y="105801"/>
                    <a:pt x="555964" y="83580"/>
                    <a:pt x="528546" y="83580"/>
                  </a:cubicBezTo>
                  <a:close/>
                  <a:moveTo>
                    <a:pt x="231599" y="53828"/>
                  </a:moveTo>
                  <a:lnTo>
                    <a:pt x="241004" y="97315"/>
                  </a:lnTo>
                  <a:lnTo>
                    <a:pt x="285678" y="112594"/>
                  </a:lnTo>
                  <a:lnTo>
                    <a:pt x="312717" y="83211"/>
                  </a:lnTo>
                  <a:lnTo>
                    <a:pt x="353864" y="111419"/>
                  </a:lnTo>
                  <a:lnTo>
                    <a:pt x="338581" y="152555"/>
                  </a:lnTo>
                  <a:lnTo>
                    <a:pt x="360918" y="185464"/>
                  </a:lnTo>
                  <a:lnTo>
                    <a:pt x="406767" y="185464"/>
                  </a:lnTo>
                  <a:lnTo>
                    <a:pt x="420875" y="237178"/>
                  </a:lnTo>
                  <a:lnTo>
                    <a:pt x="389133" y="261860"/>
                  </a:lnTo>
                  <a:lnTo>
                    <a:pt x="389133" y="300646"/>
                  </a:lnTo>
                  <a:lnTo>
                    <a:pt x="418524" y="327678"/>
                  </a:lnTo>
                  <a:lnTo>
                    <a:pt x="407943" y="374691"/>
                  </a:lnTo>
                  <a:lnTo>
                    <a:pt x="357391" y="375866"/>
                  </a:lnTo>
                  <a:lnTo>
                    <a:pt x="339757" y="404074"/>
                  </a:lnTo>
                  <a:lnTo>
                    <a:pt x="350337" y="447561"/>
                  </a:lnTo>
                  <a:lnTo>
                    <a:pt x="312717" y="475769"/>
                  </a:lnTo>
                  <a:lnTo>
                    <a:pt x="278624" y="448736"/>
                  </a:lnTo>
                  <a:lnTo>
                    <a:pt x="241004" y="465191"/>
                  </a:lnTo>
                  <a:lnTo>
                    <a:pt x="232774" y="506327"/>
                  </a:lnTo>
                  <a:lnTo>
                    <a:pt x="184574" y="511028"/>
                  </a:lnTo>
                  <a:lnTo>
                    <a:pt x="172817" y="460489"/>
                  </a:lnTo>
                  <a:lnTo>
                    <a:pt x="134022" y="448736"/>
                  </a:lnTo>
                  <a:lnTo>
                    <a:pt x="101104" y="475769"/>
                  </a:lnTo>
                  <a:lnTo>
                    <a:pt x="68186" y="446385"/>
                  </a:lnTo>
                  <a:lnTo>
                    <a:pt x="79943" y="407600"/>
                  </a:lnTo>
                  <a:lnTo>
                    <a:pt x="55255" y="374691"/>
                  </a:lnTo>
                  <a:lnTo>
                    <a:pt x="9405" y="373516"/>
                  </a:lnTo>
                  <a:lnTo>
                    <a:pt x="0" y="327678"/>
                  </a:lnTo>
                  <a:lnTo>
                    <a:pt x="36444" y="308873"/>
                  </a:lnTo>
                  <a:lnTo>
                    <a:pt x="35269" y="263035"/>
                  </a:lnTo>
                  <a:lnTo>
                    <a:pt x="0" y="233652"/>
                  </a:lnTo>
                  <a:lnTo>
                    <a:pt x="12932" y="190165"/>
                  </a:lnTo>
                  <a:lnTo>
                    <a:pt x="56430" y="191341"/>
                  </a:lnTo>
                  <a:lnTo>
                    <a:pt x="81118" y="164308"/>
                  </a:lnTo>
                  <a:lnTo>
                    <a:pt x="65835" y="111419"/>
                  </a:lnTo>
                  <a:lnTo>
                    <a:pt x="99928" y="84386"/>
                  </a:lnTo>
                  <a:lnTo>
                    <a:pt x="139900" y="111419"/>
                  </a:lnTo>
                  <a:lnTo>
                    <a:pt x="172817" y="99666"/>
                  </a:lnTo>
                  <a:lnTo>
                    <a:pt x="185749" y="55003"/>
                  </a:lnTo>
                  <a:close/>
                  <a:moveTo>
                    <a:pt x="543220" y="0"/>
                  </a:moveTo>
                  <a:lnTo>
                    <a:pt x="548863" y="26092"/>
                  </a:lnTo>
                  <a:lnTo>
                    <a:pt x="575668" y="35260"/>
                  </a:lnTo>
                  <a:lnTo>
                    <a:pt x="591891" y="17630"/>
                  </a:lnTo>
                  <a:lnTo>
                    <a:pt x="616580" y="34555"/>
                  </a:lnTo>
                  <a:lnTo>
                    <a:pt x="607410" y="59236"/>
                  </a:lnTo>
                  <a:lnTo>
                    <a:pt x="620812" y="78982"/>
                  </a:lnTo>
                  <a:lnTo>
                    <a:pt x="648321" y="78982"/>
                  </a:lnTo>
                  <a:lnTo>
                    <a:pt x="656786" y="110010"/>
                  </a:lnTo>
                  <a:lnTo>
                    <a:pt x="637741" y="124819"/>
                  </a:lnTo>
                  <a:lnTo>
                    <a:pt x="637741" y="148091"/>
                  </a:lnTo>
                  <a:lnTo>
                    <a:pt x="655375" y="164310"/>
                  </a:lnTo>
                  <a:lnTo>
                    <a:pt x="649027" y="192518"/>
                  </a:lnTo>
                  <a:lnTo>
                    <a:pt x="618696" y="193223"/>
                  </a:lnTo>
                  <a:lnTo>
                    <a:pt x="608115" y="210148"/>
                  </a:lnTo>
                  <a:lnTo>
                    <a:pt x="614463" y="236240"/>
                  </a:lnTo>
                  <a:lnTo>
                    <a:pt x="591891" y="253164"/>
                  </a:lnTo>
                  <a:lnTo>
                    <a:pt x="571435" y="236945"/>
                  </a:lnTo>
                  <a:lnTo>
                    <a:pt x="548863" y="246818"/>
                  </a:lnTo>
                  <a:lnTo>
                    <a:pt x="543926" y="271499"/>
                  </a:lnTo>
                  <a:lnTo>
                    <a:pt x="515005" y="274320"/>
                  </a:lnTo>
                  <a:lnTo>
                    <a:pt x="507951" y="243997"/>
                  </a:lnTo>
                  <a:lnTo>
                    <a:pt x="484674" y="236945"/>
                  </a:lnTo>
                  <a:lnTo>
                    <a:pt x="464923" y="253164"/>
                  </a:lnTo>
                  <a:lnTo>
                    <a:pt x="445173" y="235535"/>
                  </a:lnTo>
                  <a:lnTo>
                    <a:pt x="452227" y="212263"/>
                  </a:lnTo>
                  <a:lnTo>
                    <a:pt x="437414" y="192518"/>
                  </a:lnTo>
                  <a:lnTo>
                    <a:pt x="409904" y="191813"/>
                  </a:lnTo>
                  <a:lnTo>
                    <a:pt x="404261" y="164310"/>
                  </a:lnTo>
                  <a:lnTo>
                    <a:pt x="426128" y="153027"/>
                  </a:lnTo>
                  <a:lnTo>
                    <a:pt x="425422" y="125524"/>
                  </a:lnTo>
                  <a:lnTo>
                    <a:pt x="404261" y="107895"/>
                  </a:lnTo>
                  <a:lnTo>
                    <a:pt x="412020" y="81802"/>
                  </a:lnTo>
                  <a:lnTo>
                    <a:pt x="438119" y="82508"/>
                  </a:lnTo>
                  <a:lnTo>
                    <a:pt x="452932" y="66288"/>
                  </a:lnTo>
                  <a:lnTo>
                    <a:pt x="443762" y="34555"/>
                  </a:lnTo>
                  <a:lnTo>
                    <a:pt x="464218" y="18335"/>
                  </a:lnTo>
                  <a:lnTo>
                    <a:pt x="488201" y="34555"/>
                  </a:lnTo>
                  <a:lnTo>
                    <a:pt x="507951" y="27503"/>
                  </a:lnTo>
                  <a:lnTo>
                    <a:pt x="515711" y="705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95091" tIns="47545" rIns="47545" bIns="95091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505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36" spc="-52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841D7FFD-6EC0-4315-B5D2-03C3B1D666FA}"/>
              </a:ext>
            </a:extLst>
          </p:cNvPr>
          <p:cNvSpPr/>
          <p:nvPr/>
        </p:nvSpPr>
        <p:spPr>
          <a:xfrm>
            <a:off x="1100751" y="1849940"/>
            <a:ext cx="2499723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1933">
              <a:spcBef>
                <a:spcPts val="1836"/>
              </a:spcBef>
              <a:defRPr/>
            </a:pPr>
            <a:r>
              <a:rPr lang="en-US" sz="1200" kern="0" spc="-30">
                <a:cs typeface="Segoe UI" panose="020B0502040204020203" pitchFamily="34" charset="0"/>
              </a:rPr>
              <a:t>Device Connectivity &amp; Management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7BA4089-0A6A-400E-B36E-391D67A628A0}"/>
              </a:ext>
            </a:extLst>
          </p:cNvPr>
          <p:cNvSpPr/>
          <p:nvPr/>
        </p:nvSpPr>
        <p:spPr>
          <a:xfrm>
            <a:off x="1100751" y="2574839"/>
            <a:ext cx="312713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1933">
              <a:spcBef>
                <a:spcPts val="1836"/>
              </a:spcBef>
              <a:defRPr/>
            </a:pPr>
            <a:r>
              <a:rPr lang="en-US" sz="1200" kern="0" spc="-30">
                <a:cs typeface="Segoe UI" panose="020B0502040204020203" pitchFamily="34" charset="0"/>
              </a:rPr>
              <a:t>Telemetry Ingestion and Command &amp; Control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F6D6E59-69F4-4688-B19C-5DBF84477630}"/>
              </a:ext>
            </a:extLst>
          </p:cNvPr>
          <p:cNvSpPr/>
          <p:nvPr/>
        </p:nvSpPr>
        <p:spPr>
          <a:xfrm>
            <a:off x="1100751" y="3299738"/>
            <a:ext cx="2617383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1933">
              <a:spcBef>
                <a:spcPts val="1836"/>
              </a:spcBef>
              <a:defRPr/>
            </a:pPr>
            <a:r>
              <a:rPr lang="en-US" sz="1200" kern="0" spc="-30">
                <a:cs typeface="Segoe UI" panose="020B0502040204020203" pitchFamily="34" charset="0"/>
              </a:rPr>
              <a:t>Monitoring Rules &amp; Triggered Actions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EF2E9EB-4A47-4EBC-8670-7B85F9BACC98}"/>
              </a:ext>
            </a:extLst>
          </p:cNvPr>
          <p:cNvSpPr/>
          <p:nvPr/>
        </p:nvSpPr>
        <p:spPr>
          <a:xfrm>
            <a:off x="1100751" y="4024637"/>
            <a:ext cx="189923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1933">
              <a:spcBef>
                <a:spcPts val="1836"/>
              </a:spcBef>
              <a:defRPr/>
            </a:pPr>
            <a:r>
              <a:rPr lang="en-US" sz="1200" kern="0" spc="-30">
                <a:cs typeface="Segoe UI" panose="020B0502040204020203" pitchFamily="34" charset="0"/>
              </a:rPr>
              <a:t>User roles and permissions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1889F25-03C2-4EDA-8004-81FFDC3CDDD4}"/>
              </a:ext>
            </a:extLst>
          </p:cNvPr>
          <p:cNvSpPr/>
          <p:nvPr/>
        </p:nvSpPr>
        <p:spPr>
          <a:xfrm>
            <a:off x="1100751" y="4749536"/>
            <a:ext cx="251318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1933">
              <a:spcBef>
                <a:spcPts val="1836"/>
              </a:spcBef>
              <a:defRPr/>
            </a:pPr>
            <a:r>
              <a:rPr lang="en-US" sz="1200" kern="0" spc="-30">
                <a:cs typeface="Segoe UI" panose="020B0502040204020203" pitchFamily="34" charset="0"/>
              </a:rPr>
              <a:t>Dashboards, Visualization &amp; Insights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F2CE74B-8DDD-44B5-A712-FA3F6C549156}"/>
              </a:ext>
            </a:extLst>
          </p:cNvPr>
          <p:cNvSpPr/>
          <p:nvPr/>
        </p:nvSpPr>
        <p:spPr>
          <a:xfrm>
            <a:off x="1100751" y="5474433"/>
            <a:ext cx="2632452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1933">
              <a:spcBef>
                <a:spcPts val="1836"/>
              </a:spcBef>
              <a:defRPr/>
            </a:pPr>
            <a:r>
              <a:rPr lang="en-US" sz="1200" kern="0" spc="-30">
                <a:cs typeface="Segoe UI" panose="020B0502040204020203" pitchFamily="34" charset="0"/>
              </a:rPr>
              <a:t>Fully Hosted &amp; Managed by Microsoft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305173E-9BB2-403D-BF96-A0ADB3DC3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889" y="1580360"/>
            <a:ext cx="7891270" cy="499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0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B12AF-BA2A-43CD-A4CF-4EBE39216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IoT Reference Architecture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8A4C94-531A-4A82-A156-C916DA86ACB4}"/>
              </a:ext>
            </a:extLst>
          </p:cNvPr>
          <p:cNvGrpSpPr/>
          <p:nvPr/>
        </p:nvGrpSpPr>
        <p:grpSpPr>
          <a:xfrm>
            <a:off x="2465968" y="1429034"/>
            <a:ext cx="7260065" cy="4739343"/>
            <a:chOff x="1883391" y="1203324"/>
            <a:chExt cx="7710985" cy="503370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84DD7AE-8E35-4A6C-BDFB-749A9599C184}"/>
                </a:ext>
              </a:extLst>
            </p:cNvPr>
            <p:cNvSpPr/>
            <p:nvPr/>
          </p:nvSpPr>
          <p:spPr bwMode="auto">
            <a:xfrm>
              <a:off x="1883391" y="1203324"/>
              <a:ext cx="7710985" cy="5033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92100" dist="38100" dir="3600000" sx="101000" sy="101000" algn="tl" rotWithShape="0">
                <a:prstClr val="black">
                  <a:alpha val="12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1E79B7F-999C-4FBF-AF80-04B3AC8EBA6B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053477" y="1381130"/>
              <a:ext cx="7370812" cy="46780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984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6B6D879C-8E18-4CAB-93C8-483847F8E1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889"/>
          <a:stretch/>
        </p:blipFill>
        <p:spPr>
          <a:xfrm>
            <a:off x="1" y="268046"/>
            <a:ext cx="12188540" cy="658946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223F307-07E9-4505-BB85-9CFABDB13813}"/>
              </a:ext>
            </a:extLst>
          </p:cNvPr>
          <p:cNvGrpSpPr/>
          <p:nvPr/>
        </p:nvGrpSpPr>
        <p:grpSpPr>
          <a:xfrm>
            <a:off x="140309" y="2069348"/>
            <a:ext cx="11382946" cy="3783664"/>
            <a:chOff x="1477330" y="2758525"/>
            <a:chExt cx="11612845" cy="386008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7E374C-2E3D-4DF7-8B78-5451D64FC4BB}"/>
                </a:ext>
              </a:extLst>
            </p:cNvPr>
            <p:cNvGrpSpPr/>
            <p:nvPr/>
          </p:nvGrpSpPr>
          <p:grpSpPr>
            <a:xfrm>
              <a:off x="5175119" y="2758525"/>
              <a:ext cx="3741497" cy="3551713"/>
              <a:chOff x="4019426" y="2360462"/>
              <a:chExt cx="3741497" cy="355171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C6BC55F-A86F-459C-A000-5A021F09EA6E}"/>
                  </a:ext>
                </a:extLst>
              </p:cNvPr>
              <p:cNvGrpSpPr/>
              <p:nvPr/>
            </p:nvGrpSpPr>
            <p:grpSpPr>
              <a:xfrm>
                <a:off x="4408523" y="2360462"/>
                <a:ext cx="3352400" cy="3480905"/>
                <a:chOff x="4496762" y="2563577"/>
                <a:chExt cx="3025831" cy="3141818"/>
              </a:xfrm>
            </p:grpSpPr>
            <p:sp>
              <p:nvSpPr>
                <p:cNvPr id="26" name="Arc 25">
                  <a:extLst>
                    <a:ext uri="{FF2B5EF4-FFF2-40B4-BE49-F238E27FC236}">
                      <a16:creationId xmlns:a16="http://schemas.microsoft.com/office/drawing/2014/main" id="{E70C3882-2B7B-4842-A659-EF9852AECC7C}"/>
                    </a:ext>
                  </a:extLst>
                </p:cNvPr>
                <p:cNvSpPr/>
                <p:nvPr/>
              </p:nvSpPr>
              <p:spPr>
                <a:xfrm rot="19427068">
                  <a:off x="4496762" y="2684769"/>
                  <a:ext cx="3020626" cy="3020626"/>
                </a:xfrm>
                <a:prstGeom prst="arc">
                  <a:avLst>
                    <a:gd name="adj1" fmla="val 14520651"/>
                    <a:gd name="adj2" fmla="val 19076422"/>
                  </a:avLst>
                </a:prstGeom>
                <a:ln w="50800"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defTabSz="914139">
                    <a:defRPr/>
                  </a:pPr>
                  <a:endParaRPr lang="en-US" sz="1836" dirty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27" name="Arc 26">
                  <a:extLst>
                    <a:ext uri="{FF2B5EF4-FFF2-40B4-BE49-F238E27FC236}">
                      <a16:creationId xmlns:a16="http://schemas.microsoft.com/office/drawing/2014/main" id="{49CA483F-D2E8-4689-9851-AF00947B6771}"/>
                    </a:ext>
                  </a:extLst>
                </p:cNvPr>
                <p:cNvSpPr/>
                <p:nvPr/>
              </p:nvSpPr>
              <p:spPr>
                <a:xfrm rot="19427068">
                  <a:off x="4501967" y="2563579"/>
                  <a:ext cx="3020626" cy="3020626"/>
                </a:xfrm>
                <a:prstGeom prst="arc">
                  <a:avLst>
                    <a:gd name="adj1" fmla="val 210584"/>
                    <a:gd name="adj2" fmla="val 4416916"/>
                  </a:avLst>
                </a:prstGeom>
                <a:ln w="50800"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defTabSz="914139">
                    <a:defRPr/>
                  </a:pPr>
                  <a:endParaRPr lang="en-US" sz="1836" dirty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28" name="Arc 27">
                  <a:extLst>
                    <a:ext uri="{FF2B5EF4-FFF2-40B4-BE49-F238E27FC236}">
                      <a16:creationId xmlns:a16="http://schemas.microsoft.com/office/drawing/2014/main" id="{50973E1C-2DE1-40D8-9260-10B17230B519}"/>
                    </a:ext>
                  </a:extLst>
                </p:cNvPr>
                <p:cNvSpPr/>
                <p:nvPr/>
              </p:nvSpPr>
              <p:spPr>
                <a:xfrm rot="19427068">
                  <a:off x="4501966" y="2563577"/>
                  <a:ext cx="3020626" cy="3020626"/>
                </a:xfrm>
                <a:prstGeom prst="arc">
                  <a:avLst>
                    <a:gd name="adj1" fmla="val 7228829"/>
                    <a:gd name="adj2" fmla="val 12000118"/>
                  </a:avLst>
                </a:prstGeom>
                <a:ln w="50800"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defTabSz="914139">
                    <a:defRPr/>
                  </a:pPr>
                  <a:endParaRPr lang="en-US" sz="1836" dirty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C26B570C-5F0D-45CF-A571-CF4833FB40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19426" y="3431302"/>
                <a:ext cx="965200" cy="96520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7E541002-BC78-46F5-B960-AD95A72118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55786" y="2420053"/>
                <a:ext cx="1069848" cy="1069848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AB081D64-FF60-4C5C-BF42-8E6ECF760C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49637" y="4640506"/>
                <a:ext cx="1078992" cy="1271669"/>
              </a:xfrm>
              <a:prstGeom prst="rect">
                <a:avLst/>
              </a:prstGeom>
            </p:spPr>
          </p:pic>
        </p:grpSp>
        <p:sp>
          <p:nvSpPr>
            <p:cNvPr id="30" name="Rectangle: Single Corner Snipped 24">
              <a:extLst>
                <a:ext uri="{FF2B5EF4-FFF2-40B4-BE49-F238E27FC236}">
                  <a16:creationId xmlns:a16="http://schemas.microsoft.com/office/drawing/2014/main" id="{72833F9B-5EC7-4D3F-9D3E-DE76DDCC8132}"/>
                </a:ext>
              </a:extLst>
            </p:cNvPr>
            <p:cNvSpPr/>
            <p:nvPr/>
          </p:nvSpPr>
          <p:spPr>
            <a:xfrm>
              <a:off x="1477330" y="3726519"/>
              <a:ext cx="3633724" cy="12168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914049">
                <a:spcAft>
                  <a:spcPts val="196"/>
                </a:spcAft>
                <a:defRPr/>
              </a:pPr>
              <a:r>
                <a:rPr lang="en-US" sz="140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A new </a:t>
              </a:r>
              <a:r>
                <a:rPr lang="en-US" sz="1400" b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Azure Sphere class of MCUs, </a:t>
              </a:r>
              <a:r>
                <a:rPr lang="en-US" sz="140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from silicon partners, with built-in Microsoft security technology provide connectivity and a dependable </a:t>
              </a:r>
              <a:r>
                <a:rPr lang="en-US" sz="1400" b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hardware root of trust</a:t>
              </a:r>
              <a:r>
                <a:rPr lang="en-US" sz="140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1400" dirty="0">
                <a:solidFill>
                  <a:srgbClr val="FFFFFF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endParaRPr>
            </a:p>
            <a:p>
              <a:pPr algn="r" defTabSz="914049">
                <a:spcAft>
                  <a:spcPts val="196"/>
                </a:spcAft>
                <a:defRPr/>
              </a:pPr>
              <a:endParaRPr lang="en-US" sz="1400" dirty="0">
                <a:solidFill>
                  <a:srgbClr val="FFFFFF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6543892-1E7E-4C0B-9DC9-11364551223E}"/>
                </a:ext>
              </a:extLst>
            </p:cNvPr>
            <p:cNvSpPr/>
            <p:nvPr/>
          </p:nvSpPr>
          <p:spPr>
            <a:xfrm>
              <a:off x="8795271" y="2854646"/>
              <a:ext cx="3534550" cy="943676"/>
            </a:xfrm>
            <a:prstGeom prst="rect">
              <a:avLst/>
            </a:prstGeom>
          </p:spPr>
          <p:txBody>
            <a:bodyPr wrap="square" tIns="0">
              <a:spAutoFit/>
            </a:bodyPr>
            <a:lstStyle/>
            <a:p>
              <a:pPr defTabSz="914049">
                <a:spcAft>
                  <a:spcPts val="196"/>
                </a:spcAft>
                <a:defRPr/>
              </a:pPr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Calibri" panose="020F0502020204030204" pitchFamily="34" charset="0"/>
                  <a:cs typeface="Segoe UI" panose="020B0502040204020203" pitchFamily="34" charset="0"/>
                </a:rPr>
                <a:t>A new </a:t>
              </a:r>
              <a:r>
                <a:rPr lang="en-US" sz="1400" b="1" dirty="0">
                  <a:solidFill>
                    <a:schemeClr val="bg1"/>
                  </a:solidFill>
                  <a:latin typeface="Segoe UI" panose="020B0502040204020203" pitchFamily="34" charset="0"/>
                  <a:ea typeface="Calibri" panose="020F0502020204030204" pitchFamily="34" charset="0"/>
                  <a:cs typeface="Segoe UI" panose="020B0502040204020203" pitchFamily="34" charset="0"/>
                </a:rPr>
                <a:t>Azure Sphere OS </a:t>
              </a:r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Calibri" panose="020F0502020204030204" pitchFamily="34" charset="0"/>
                  <a:cs typeface="Segoe UI" panose="020B0502040204020203" pitchFamily="34" charset="0"/>
                </a:rPr>
                <a:t>secured by Microsoft for the devices 10-year lifetime to create  </a:t>
              </a:r>
              <a:r>
                <a:rPr lang="en-US" sz="1400" b="1" dirty="0">
                  <a:solidFill>
                    <a:schemeClr val="bg1"/>
                  </a:solidFill>
                  <a:latin typeface="Segoe UI" panose="020B0502040204020203" pitchFamily="34" charset="0"/>
                  <a:ea typeface="Calibri" panose="020F0502020204030204" pitchFamily="34" charset="0"/>
                  <a:cs typeface="Segoe UI" panose="020B0502040204020203" pitchFamily="34" charset="0"/>
                </a:rPr>
                <a:t>a trustworthy platform  </a:t>
              </a:r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Calibri" panose="020F0502020204030204" pitchFamily="34" charset="0"/>
                  <a:cs typeface="Segoe UI" panose="020B0502040204020203" pitchFamily="34" charset="0"/>
                </a:rPr>
                <a:t>for new IoT experiences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ED78233-4ED9-4114-9700-7B2C332D3035}"/>
                </a:ext>
              </a:extLst>
            </p:cNvPr>
            <p:cNvSpPr/>
            <p:nvPr/>
          </p:nvSpPr>
          <p:spPr>
            <a:xfrm>
              <a:off x="8855619" y="5200477"/>
              <a:ext cx="4234556" cy="1418130"/>
            </a:xfrm>
            <a:prstGeom prst="rect">
              <a:avLst/>
            </a:prstGeom>
          </p:spPr>
          <p:txBody>
            <a:bodyPr wrap="square" tIns="0">
              <a:spAutoFit/>
            </a:bodyPr>
            <a:lstStyle/>
            <a:p>
              <a:pPr defTabSz="914049">
                <a:spcAft>
                  <a:spcPts val="196"/>
                </a:spcAft>
                <a:defRPr/>
              </a:pPr>
              <a:r>
                <a:rPr lang="en-IN" sz="1400" dirty="0">
                  <a:solidFill>
                    <a:srgbClr val="FFFFFF"/>
                  </a:solidFill>
                  <a:latin typeface="Segoe UI" panose="020B0502040204020203" pitchFamily="34" charset="0"/>
                  <a:ea typeface="Calibri" panose="020F0502020204030204" pitchFamily="34" charset="0"/>
                  <a:cs typeface="Segoe UI" panose="020B0502040204020203" pitchFamily="34" charset="0"/>
                </a:rPr>
                <a:t>The </a:t>
              </a:r>
              <a:r>
                <a:rPr lang="en-IN" sz="1400" b="1" dirty="0">
                  <a:solidFill>
                    <a:srgbClr val="FFFFFF"/>
                  </a:solidFill>
                  <a:latin typeface="Segoe UI" panose="020B0502040204020203" pitchFamily="34" charset="0"/>
                  <a:ea typeface="Calibri" panose="020F0502020204030204" pitchFamily="34" charset="0"/>
                  <a:cs typeface="Segoe UI" panose="020B0502040204020203" pitchFamily="34" charset="0"/>
                </a:rPr>
                <a:t>Azure Sphere Security Service </a:t>
              </a:r>
              <a:r>
                <a:rPr lang="en-IN" sz="1400" dirty="0">
                  <a:solidFill>
                    <a:srgbClr val="FFFFFF"/>
                  </a:solidFill>
                  <a:latin typeface="Segoe UI" panose="020B0502040204020203" pitchFamily="34" charset="0"/>
                  <a:ea typeface="Calibri" panose="020F0502020204030204" pitchFamily="34" charset="0"/>
                  <a:cs typeface="Segoe UI" panose="020B0502040204020203" pitchFamily="34" charset="0"/>
                </a:rPr>
                <a:t>guards every Azure Sphere device; it </a:t>
              </a:r>
              <a:r>
                <a:rPr lang="en-IN" sz="1400" b="1" dirty="0">
                  <a:solidFill>
                    <a:srgbClr val="FFFFFF"/>
                  </a:solidFill>
                  <a:latin typeface="Segoe UI" panose="020B0502040204020203" pitchFamily="34" charset="0"/>
                  <a:ea typeface="Calibri" panose="020F0502020204030204" pitchFamily="34" charset="0"/>
                  <a:cs typeface="Segoe UI" panose="020B0502040204020203" pitchFamily="34" charset="0"/>
                </a:rPr>
                <a:t>brokers trust </a:t>
              </a:r>
              <a:r>
                <a:rPr lang="en-IN" sz="1400" dirty="0">
                  <a:solidFill>
                    <a:srgbClr val="FFFFFF"/>
                  </a:solidFill>
                  <a:latin typeface="Segoe UI" panose="020B0502040204020203" pitchFamily="34" charset="0"/>
                  <a:ea typeface="Calibri" panose="020F0502020204030204" pitchFamily="34" charset="0"/>
                  <a:cs typeface="Segoe UI" panose="020B0502040204020203" pitchFamily="34" charset="0"/>
                </a:rPr>
                <a:t>for device-to-device and device-to-cloud communication, </a:t>
              </a:r>
              <a:r>
                <a:rPr lang="en-IN" sz="1400" b="1" dirty="0">
                  <a:solidFill>
                    <a:srgbClr val="FFFFFF"/>
                  </a:solidFill>
                  <a:latin typeface="Segoe UI" panose="020B0502040204020203" pitchFamily="34" charset="0"/>
                  <a:ea typeface="Calibri" panose="020F0502020204030204" pitchFamily="34" charset="0"/>
                  <a:cs typeface="Segoe UI" panose="020B0502040204020203" pitchFamily="34" charset="0"/>
                </a:rPr>
                <a:t>detects emerging threats</a:t>
              </a:r>
              <a:r>
                <a:rPr lang="en-IN" sz="1400" dirty="0">
                  <a:solidFill>
                    <a:srgbClr val="FFFFFF"/>
                  </a:solidFill>
                  <a:latin typeface="Segoe UI" panose="020B0502040204020203" pitchFamily="34" charset="0"/>
                  <a:ea typeface="Calibri" panose="020F0502020204030204" pitchFamily="34" charset="0"/>
                  <a:cs typeface="Segoe UI" panose="020B0502040204020203" pitchFamily="34" charset="0"/>
                </a:rPr>
                <a:t>, and </a:t>
              </a:r>
              <a:r>
                <a:rPr lang="en-IN" sz="1400" b="1" dirty="0">
                  <a:solidFill>
                    <a:srgbClr val="FFFFFF"/>
                  </a:solidFill>
                  <a:latin typeface="Segoe UI" panose="020B0502040204020203" pitchFamily="34" charset="0"/>
                  <a:ea typeface="Calibri" panose="020F0502020204030204" pitchFamily="34" charset="0"/>
                  <a:cs typeface="Segoe UI" panose="020B0502040204020203" pitchFamily="34" charset="0"/>
                </a:rPr>
                <a:t>renews device security</a:t>
              </a:r>
              <a:r>
                <a:rPr lang="en-IN" sz="1400" dirty="0">
                  <a:solidFill>
                    <a:srgbClr val="FFFFFF"/>
                  </a:solidFill>
                  <a:latin typeface="Segoe UI" panose="020B0502040204020203" pitchFamily="34" charset="0"/>
                  <a:ea typeface="Calibri" panose="020F0502020204030204" pitchFamily="34" charset="0"/>
                  <a:cs typeface="Segoe UI" panose="020B0502040204020203" pitchFamily="34" charset="0"/>
                </a:rPr>
                <a:t>.</a:t>
              </a:r>
              <a:endParaRPr lang="en-US" sz="1400" dirty="0">
                <a:solidFill>
                  <a:srgbClr val="FFFFFF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endParaRPr>
            </a:p>
            <a:p>
              <a:pPr defTabSz="914049">
                <a:spcAft>
                  <a:spcPts val="196"/>
                </a:spcAft>
                <a:defRPr/>
              </a:pPr>
              <a:endParaRPr lang="en-US" sz="1400" dirty="0">
                <a:solidFill>
                  <a:srgbClr val="FFFFFF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6" name="Title 2">
            <a:extLst>
              <a:ext uri="{FF2B5EF4-FFF2-40B4-BE49-F238E27FC236}">
                <a16:creationId xmlns:a16="http://schemas.microsoft.com/office/drawing/2014/main" id="{0D66DAB8-3EE0-4665-BE05-E9240007093B}"/>
              </a:ext>
            </a:extLst>
          </p:cNvPr>
          <p:cNvSpPr txBox="1">
            <a:spLocks/>
          </p:cNvSpPr>
          <p:nvPr/>
        </p:nvSpPr>
        <p:spPr>
          <a:xfrm>
            <a:off x="317550" y="25618"/>
            <a:ext cx="11744864" cy="1643522"/>
          </a:xfrm>
          <a:prstGeom prst="rect">
            <a:avLst/>
          </a:prstGeom>
        </p:spPr>
        <p:txBody>
          <a:bodyPr vert="horz" wrap="square" lIns="0" tIns="161333" rIns="0" bIns="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150" baseline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14192">
              <a:lnSpc>
                <a:spcPct val="114000"/>
              </a:lnSpc>
              <a:defRPr/>
            </a:pPr>
            <a:r>
              <a:rPr lang="en-US" sz="3529" b="1" dirty="0">
                <a:solidFill>
                  <a:srgbClr val="006ABF"/>
                </a:solidFill>
                <a:latin typeface="Segoe UI"/>
              </a:rPr>
              <a:t>Azure Sphere </a:t>
            </a:r>
            <a:r>
              <a:rPr lang="en-US" sz="2400" dirty="0">
                <a:solidFill>
                  <a:srgbClr val="006ABF"/>
                </a:solidFill>
                <a:latin typeface="Segoe UI"/>
              </a:rPr>
              <a:t>is an end-to-end solution for securing MCU powered devices and empowers manufacturers to create highly-secured, connected MCU devices</a:t>
            </a:r>
          </a:p>
          <a:p>
            <a:pPr algn="ctr" defTabSz="914192">
              <a:lnSpc>
                <a:spcPct val="114000"/>
              </a:lnSpc>
              <a:defRPr/>
            </a:pPr>
            <a:endParaRPr lang="en-GB" sz="2400" dirty="0">
              <a:solidFill>
                <a:srgbClr val="006ABF"/>
              </a:solidFill>
              <a:latin typeface="Segoe UI"/>
            </a:endParaRPr>
          </a:p>
        </p:txBody>
      </p:sp>
      <p:sp>
        <p:nvSpPr>
          <p:cNvPr id="17" name="Title 5">
            <a:extLst>
              <a:ext uri="{FF2B5EF4-FFF2-40B4-BE49-F238E27FC236}">
                <a16:creationId xmlns:a16="http://schemas.microsoft.com/office/drawing/2014/main" id="{706E928A-4880-4AC2-B480-25C2928F171C}"/>
              </a:ext>
            </a:extLst>
          </p:cNvPr>
          <p:cNvSpPr txBox="1">
            <a:spLocks/>
          </p:cNvSpPr>
          <p:nvPr/>
        </p:nvSpPr>
        <p:spPr>
          <a:xfrm>
            <a:off x="559850" y="5713679"/>
            <a:ext cx="3508827" cy="1126529"/>
          </a:xfrm>
          <a:prstGeom prst="rect">
            <a:avLst/>
          </a:prstGeom>
        </p:spPr>
        <p:txBody>
          <a:bodyPr vert="horz" lIns="89630" tIns="44813" rIns="89630" bIns="44813" rtlCol="0" anchor="t" anchorCtr="0">
            <a:noAutofit/>
          </a:bodyPr>
          <a:lstStyle>
            <a:lvl1pPr algn="l" defTabSz="2772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defTabSz="271770">
              <a:spcBef>
                <a:spcPts val="0"/>
              </a:spcBef>
            </a:pPr>
            <a:r>
              <a:rPr lang="en-US" sz="2000" spc="392" dirty="0">
                <a:solidFill>
                  <a:srgbClr val="FFFF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SECURITY</a:t>
            </a:r>
          </a:p>
          <a:p>
            <a:pPr defTabSz="271770">
              <a:spcBef>
                <a:spcPts val="0"/>
              </a:spcBef>
            </a:pPr>
            <a:r>
              <a:rPr lang="en-US" sz="1800" dirty="0">
                <a:solidFill>
                  <a:srgbClr val="FFFF00"/>
                </a:solidFill>
              </a:rPr>
              <a:t>Every device built with Azure Sphere is secured by Microsoft. </a:t>
            </a:r>
          </a:p>
          <a:p>
            <a:pPr defTabSz="271770">
              <a:spcBef>
                <a:spcPts val="0"/>
              </a:spcBef>
            </a:pPr>
            <a:r>
              <a:rPr lang="en-US" sz="1800" dirty="0">
                <a:solidFill>
                  <a:srgbClr val="FFFF00"/>
                </a:solidFill>
              </a:rPr>
              <a:t>For its 10 year lifetime.</a:t>
            </a:r>
          </a:p>
        </p:txBody>
      </p:sp>
      <p:sp>
        <p:nvSpPr>
          <p:cNvPr id="19" name="Title 5">
            <a:extLst>
              <a:ext uri="{FF2B5EF4-FFF2-40B4-BE49-F238E27FC236}">
                <a16:creationId xmlns:a16="http://schemas.microsoft.com/office/drawing/2014/main" id="{AA8BE8D4-3097-41FC-9254-A90329B83EDA}"/>
              </a:ext>
            </a:extLst>
          </p:cNvPr>
          <p:cNvSpPr txBox="1">
            <a:spLocks/>
          </p:cNvSpPr>
          <p:nvPr/>
        </p:nvSpPr>
        <p:spPr>
          <a:xfrm>
            <a:off x="4273649" y="5717189"/>
            <a:ext cx="3683051" cy="1128318"/>
          </a:xfrm>
          <a:prstGeom prst="rect">
            <a:avLst/>
          </a:prstGeom>
        </p:spPr>
        <p:txBody>
          <a:bodyPr vert="horz" lIns="89630" tIns="44813" rIns="89630" bIns="44813" rtlCol="0" anchor="t" anchorCtr="0">
            <a:noAutofit/>
          </a:bodyPr>
          <a:lstStyle>
            <a:lvl1pPr algn="l" defTabSz="2772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defTabSz="271770">
              <a:spcBef>
                <a:spcPts val="0"/>
              </a:spcBef>
            </a:pPr>
            <a:r>
              <a:rPr lang="en-US" sz="2000" spc="392" dirty="0">
                <a:solidFill>
                  <a:srgbClr val="FFFF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PRODUCTIVITY</a:t>
            </a:r>
          </a:p>
          <a:p>
            <a:pPr defTabSz="271770">
              <a:spcBef>
                <a:spcPts val="0"/>
              </a:spcBef>
            </a:pPr>
            <a:r>
              <a:rPr lang="en-US" sz="1800" dirty="0">
                <a:solidFill>
                  <a:srgbClr val="FFFF00"/>
                </a:solidFill>
              </a:rPr>
              <a:t>The Azure Sphere developer experience shortens OEM time to market.</a:t>
            </a:r>
          </a:p>
        </p:txBody>
      </p:sp>
      <p:sp>
        <p:nvSpPr>
          <p:cNvPr id="25" name="Title 5">
            <a:extLst>
              <a:ext uri="{FF2B5EF4-FFF2-40B4-BE49-F238E27FC236}">
                <a16:creationId xmlns:a16="http://schemas.microsoft.com/office/drawing/2014/main" id="{0118E431-2D68-44BA-8F35-DAFF681B3D50}"/>
              </a:ext>
            </a:extLst>
          </p:cNvPr>
          <p:cNvSpPr txBox="1">
            <a:spLocks/>
          </p:cNvSpPr>
          <p:nvPr/>
        </p:nvSpPr>
        <p:spPr>
          <a:xfrm>
            <a:off x="8019155" y="5706455"/>
            <a:ext cx="3834517" cy="1151059"/>
          </a:xfrm>
          <a:prstGeom prst="rect">
            <a:avLst/>
          </a:prstGeom>
        </p:spPr>
        <p:txBody>
          <a:bodyPr vert="horz" lIns="89630" tIns="44813" rIns="89630" bIns="44813" rtlCol="0" anchor="t" anchorCtr="0">
            <a:noAutofit/>
          </a:bodyPr>
          <a:lstStyle>
            <a:lvl1pPr algn="l" defTabSz="2772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defTabSz="271770">
              <a:spcBef>
                <a:spcPts val="0"/>
              </a:spcBef>
            </a:pPr>
            <a:r>
              <a:rPr lang="en-US" sz="2000" spc="392" dirty="0">
                <a:solidFill>
                  <a:srgbClr val="FFFF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OPPORTUNITY</a:t>
            </a:r>
          </a:p>
          <a:p>
            <a:pPr defTabSz="271770">
              <a:spcBef>
                <a:spcPts val="0"/>
              </a:spcBef>
            </a:pPr>
            <a:r>
              <a:rPr lang="en-US" sz="1800" dirty="0">
                <a:solidFill>
                  <a:srgbClr val="FFFF00"/>
                </a:solidFill>
              </a:rPr>
              <a:t>Azure Sphere empowers OEMs to create new customer experiences and business models. </a:t>
            </a:r>
            <a:endParaRPr lang="en-US" sz="2400" spc="392" dirty="0">
              <a:solidFill>
                <a:srgbClr val="FFFF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555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Ai"/>
          <p:cNvSpPr>
            <a:spLocks noChangeAspect="1"/>
          </p:cNvSpPr>
          <p:nvPr/>
        </p:nvSpPr>
        <p:spPr bwMode="auto">
          <a:xfrm>
            <a:off x="11338201" y="1820020"/>
            <a:ext cx="340585" cy="264344"/>
          </a:xfrm>
          <a:custGeom>
            <a:avLst/>
            <a:gdLst>
              <a:gd name="connsiteX0" fmla="*/ 104329 w 290067"/>
              <a:gd name="connsiteY0" fmla="*/ 38100 h 213419"/>
              <a:gd name="connsiteX1" fmla="*/ 100608 w 290067"/>
              <a:gd name="connsiteY1" fmla="*/ 56703 h 213419"/>
              <a:gd name="connsiteX2" fmla="*/ 77391 w 290067"/>
              <a:gd name="connsiteY2" fmla="*/ 129034 h 213419"/>
              <a:gd name="connsiteX3" fmla="*/ 132011 w 290067"/>
              <a:gd name="connsiteY3" fmla="*/ 129034 h 213419"/>
              <a:gd name="connsiteX4" fmla="*/ 109091 w 290067"/>
              <a:gd name="connsiteY4" fmla="*/ 57299 h 213419"/>
              <a:gd name="connsiteX5" fmla="*/ 105519 w 290067"/>
              <a:gd name="connsiteY5" fmla="*/ 38100 h 213419"/>
              <a:gd name="connsiteX6" fmla="*/ 241996 w 290067"/>
              <a:gd name="connsiteY6" fmla="*/ 0 h 213419"/>
              <a:gd name="connsiteX7" fmla="*/ 290067 w 290067"/>
              <a:gd name="connsiteY7" fmla="*/ 0 h 213419"/>
              <a:gd name="connsiteX8" fmla="*/ 290067 w 290067"/>
              <a:gd name="connsiteY8" fmla="*/ 213419 h 213419"/>
              <a:gd name="connsiteX9" fmla="*/ 241996 w 290067"/>
              <a:gd name="connsiteY9" fmla="*/ 213419 h 213419"/>
              <a:gd name="connsiteX10" fmla="*/ 77689 w 290067"/>
              <a:gd name="connsiteY10" fmla="*/ 0 h 213419"/>
              <a:gd name="connsiteX11" fmla="*/ 134690 w 290067"/>
              <a:gd name="connsiteY11" fmla="*/ 0 h 213419"/>
              <a:gd name="connsiteX12" fmla="*/ 210592 w 290067"/>
              <a:gd name="connsiteY12" fmla="*/ 213419 h 213419"/>
              <a:gd name="connsiteX13" fmla="*/ 158205 w 290067"/>
              <a:gd name="connsiteY13" fmla="*/ 213419 h 213419"/>
              <a:gd name="connsiteX14" fmla="*/ 143024 w 290067"/>
              <a:gd name="connsiteY14" fmla="*/ 165943 h 213419"/>
              <a:gd name="connsiteX15" fmla="*/ 67122 w 290067"/>
              <a:gd name="connsiteY15" fmla="*/ 165943 h 213419"/>
              <a:gd name="connsiteX16" fmla="*/ 52090 w 290067"/>
              <a:gd name="connsiteY16" fmla="*/ 213419 h 213419"/>
              <a:gd name="connsiteX17" fmla="*/ 0 w 290067"/>
              <a:gd name="connsiteY17" fmla="*/ 213419 h 21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0067" h="213419">
                <a:moveTo>
                  <a:pt x="104329" y="38100"/>
                </a:moveTo>
                <a:cubicBezTo>
                  <a:pt x="103833" y="44350"/>
                  <a:pt x="102592" y="50552"/>
                  <a:pt x="100608" y="56703"/>
                </a:cubicBezTo>
                <a:lnTo>
                  <a:pt x="77391" y="129034"/>
                </a:lnTo>
                <a:lnTo>
                  <a:pt x="132011" y="129034"/>
                </a:lnTo>
                <a:lnTo>
                  <a:pt x="109091" y="57299"/>
                </a:lnTo>
                <a:cubicBezTo>
                  <a:pt x="107405" y="51941"/>
                  <a:pt x="106214" y="45541"/>
                  <a:pt x="105519" y="38100"/>
                </a:cubicBezTo>
                <a:close/>
                <a:moveTo>
                  <a:pt x="241996" y="0"/>
                </a:moveTo>
                <a:lnTo>
                  <a:pt x="290067" y="0"/>
                </a:lnTo>
                <a:lnTo>
                  <a:pt x="290067" y="213419"/>
                </a:lnTo>
                <a:lnTo>
                  <a:pt x="241996" y="213419"/>
                </a:lnTo>
                <a:close/>
                <a:moveTo>
                  <a:pt x="77689" y="0"/>
                </a:moveTo>
                <a:lnTo>
                  <a:pt x="134690" y="0"/>
                </a:lnTo>
                <a:lnTo>
                  <a:pt x="210592" y="213419"/>
                </a:lnTo>
                <a:lnTo>
                  <a:pt x="158205" y="213419"/>
                </a:lnTo>
                <a:lnTo>
                  <a:pt x="143024" y="165943"/>
                </a:lnTo>
                <a:lnTo>
                  <a:pt x="67122" y="165943"/>
                </a:lnTo>
                <a:lnTo>
                  <a:pt x="52090" y="213419"/>
                </a:lnTo>
                <a:lnTo>
                  <a:pt x="0" y="213419"/>
                </a:lnTo>
                <a:close/>
              </a:path>
            </a:pathLst>
          </a:cu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IoT text"/>
          <p:cNvSpPr>
            <a:spLocks noChangeAspect="1"/>
          </p:cNvSpPr>
          <p:nvPr/>
        </p:nvSpPr>
        <p:spPr bwMode="auto">
          <a:xfrm>
            <a:off x="7677927" y="4081547"/>
            <a:ext cx="324882" cy="170831"/>
          </a:xfrm>
          <a:custGeom>
            <a:avLst/>
            <a:gdLst>
              <a:gd name="connsiteX0" fmla="*/ 164455 w 435619"/>
              <a:gd name="connsiteY0" fmla="*/ 93315 h 217140"/>
              <a:gd name="connsiteX1" fmla="*/ 138559 w 435619"/>
              <a:gd name="connsiteY1" fmla="*/ 104775 h 217140"/>
              <a:gd name="connsiteX2" fmla="*/ 129331 w 435619"/>
              <a:gd name="connsiteY2" fmla="*/ 137219 h 217140"/>
              <a:gd name="connsiteX3" fmla="*/ 164753 w 435619"/>
              <a:gd name="connsiteY3" fmla="*/ 181124 h 217140"/>
              <a:gd name="connsiteX4" fmla="*/ 198537 w 435619"/>
              <a:gd name="connsiteY4" fmla="*/ 136029 h 217140"/>
              <a:gd name="connsiteX5" fmla="*/ 164455 w 435619"/>
              <a:gd name="connsiteY5" fmla="*/ 93315 h 217140"/>
              <a:gd name="connsiteX6" fmla="*/ 165348 w 435619"/>
              <a:gd name="connsiteY6" fmla="*/ 57299 h 217140"/>
              <a:gd name="connsiteX7" fmla="*/ 224879 w 435619"/>
              <a:gd name="connsiteY7" fmla="*/ 78655 h 217140"/>
              <a:gd name="connsiteX8" fmla="*/ 246459 w 435619"/>
              <a:gd name="connsiteY8" fmla="*/ 135136 h 217140"/>
              <a:gd name="connsiteX9" fmla="*/ 224209 w 435619"/>
              <a:gd name="connsiteY9" fmla="*/ 195113 h 217140"/>
              <a:gd name="connsiteX10" fmla="*/ 163264 w 435619"/>
              <a:gd name="connsiteY10" fmla="*/ 217140 h 217140"/>
              <a:gd name="connsiteX11" fmla="*/ 103361 w 435619"/>
              <a:gd name="connsiteY11" fmla="*/ 195783 h 217140"/>
              <a:gd name="connsiteX12" fmla="*/ 81558 w 435619"/>
              <a:gd name="connsiteY12" fmla="*/ 137815 h 217140"/>
              <a:gd name="connsiteX13" fmla="*/ 104179 w 435619"/>
              <a:gd name="connsiteY13" fmla="*/ 78655 h 217140"/>
              <a:gd name="connsiteX14" fmla="*/ 165348 w 435619"/>
              <a:gd name="connsiteY14" fmla="*/ 57299 h 217140"/>
              <a:gd name="connsiteX15" fmla="*/ 265955 w 435619"/>
              <a:gd name="connsiteY15" fmla="*/ 0 h 217140"/>
              <a:gd name="connsiteX16" fmla="*/ 435619 w 435619"/>
              <a:gd name="connsiteY16" fmla="*/ 0 h 217140"/>
              <a:gd name="connsiteX17" fmla="*/ 435619 w 435619"/>
              <a:gd name="connsiteY17" fmla="*/ 39142 h 217140"/>
              <a:gd name="connsiteX18" fmla="*/ 374748 w 435619"/>
              <a:gd name="connsiteY18" fmla="*/ 39142 h 217140"/>
              <a:gd name="connsiteX19" fmla="*/ 374748 w 435619"/>
              <a:gd name="connsiteY19" fmla="*/ 213419 h 217140"/>
              <a:gd name="connsiteX20" fmla="*/ 326528 w 435619"/>
              <a:gd name="connsiteY20" fmla="*/ 213419 h 217140"/>
              <a:gd name="connsiteX21" fmla="*/ 326528 w 435619"/>
              <a:gd name="connsiteY21" fmla="*/ 39142 h 217140"/>
              <a:gd name="connsiteX22" fmla="*/ 265955 w 435619"/>
              <a:gd name="connsiteY22" fmla="*/ 39142 h 217140"/>
              <a:gd name="connsiteX23" fmla="*/ 0 w 435619"/>
              <a:gd name="connsiteY23" fmla="*/ 0 h 217140"/>
              <a:gd name="connsiteX24" fmla="*/ 48071 w 435619"/>
              <a:gd name="connsiteY24" fmla="*/ 0 h 217140"/>
              <a:gd name="connsiteX25" fmla="*/ 48071 w 435619"/>
              <a:gd name="connsiteY25" fmla="*/ 213419 h 217140"/>
              <a:gd name="connsiteX26" fmla="*/ 0 w 435619"/>
              <a:gd name="connsiteY26" fmla="*/ 213419 h 217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35619" h="217140">
                <a:moveTo>
                  <a:pt x="164455" y="93315"/>
                </a:moveTo>
                <a:cubicBezTo>
                  <a:pt x="153342" y="93315"/>
                  <a:pt x="144710" y="97135"/>
                  <a:pt x="138559" y="104775"/>
                </a:cubicBezTo>
                <a:cubicBezTo>
                  <a:pt x="132407" y="112415"/>
                  <a:pt x="129331" y="123229"/>
                  <a:pt x="129331" y="137219"/>
                </a:cubicBezTo>
                <a:cubicBezTo>
                  <a:pt x="129331" y="166489"/>
                  <a:pt x="141138" y="181124"/>
                  <a:pt x="164753" y="181124"/>
                </a:cubicBezTo>
                <a:cubicBezTo>
                  <a:pt x="187275" y="181124"/>
                  <a:pt x="198537" y="166092"/>
                  <a:pt x="198537" y="136029"/>
                </a:cubicBezTo>
                <a:cubicBezTo>
                  <a:pt x="198537" y="107553"/>
                  <a:pt x="187176" y="93315"/>
                  <a:pt x="164455" y="93315"/>
                </a:cubicBezTo>
                <a:close/>
                <a:moveTo>
                  <a:pt x="165348" y="57299"/>
                </a:moveTo>
                <a:cubicBezTo>
                  <a:pt x="190649" y="57299"/>
                  <a:pt x="210492" y="64417"/>
                  <a:pt x="224879" y="78655"/>
                </a:cubicBezTo>
                <a:cubicBezTo>
                  <a:pt x="239266" y="92893"/>
                  <a:pt x="246459" y="111720"/>
                  <a:pt x="246459" y="135136"/>
                </a:cubicBezTo>
                <a:cubicBezTo>
                  <a:pt x="246459" y="160436"/>
                  <a:pt x="239043" y="180429"/>
                  <a:pt x="224209" y="195113"/>
                </a:cubicBezTo>
                <a:cubicBezTo>
                  <a:pt x="209376" y="209798"/>
                  <a:pt x="189061" y="217140"/>
                  <a:pt x="163264" y="217140"/>
                </a:cubicBezTo>
                <a:cubicBezTo>
                  <a:pt x="137864" y="217140"/>
                  <a:pt x="117897" y="210021"/>
                  <a:pt x="103361" y="195783"/>
                </a:cubicBezTo>
                <a:cubicBezTo>
                  <a:pt x="88825" y="181545"/>
                  <a:pt x="81558" y="162222"/>
                  <a:pt x="81558" y="137815"/>
                </a:cubicBezTo>
                <a:cubicBezTo>
                  <a:pt x="81558" y="112613"/>
                  <a:pt x="89098" y="92893"/>
                  <a:pt x="104179" y="78655"/>
                </a:cubicBezTo>
                <a:cubicBezTo>
                  <a:pt x="119261" y="64417"/>
                  <a:pt x="139650" y="57299"/>
                  <a:pt x="165348" y="57299"/>
                </a:cubicBezTo>
                <a:close/>
                <a:moveTo>
                  <a:pt x="265955" y="0"/>
                </a:moveTo>
                <a:lnTo>
                  <a:pt x="435619" y="0"/>
                </a:lnTo>
                <a:lnTo>
                  <a:pt x="435619" y="39142"/>
                </a:lnTo>
                <a:lnTo>
                  <a:pt x="374748" y="39142"/>
                </a:lnTo>
                <a:lnTo>
                  <a:pt x="374748" y="213419"/>
                </a:lnTo>
                <a:lnTo>
                  <a:pt x="326528" y="213419"/>
                </a:lnTo>
                <a:lnTo>
                  <a:pt x="326528" y="39142"/>
                </a:lnTo>
                <a:lnTo>
                  <a:pt x="265955" y="39142"/>
                </a:lnTo>
                <a:close/>
                <a:moveTo>
                  <a:pt x="0" y="0"/>
                </a:moveTo>
                <a:lnTo>
                  <a:pt x="48071" y="0"/>
                </a:lnTo>
                <a:lnTo>
                  <a:pt x="48071" y="213419"/>
                </a:lnTo>
                <a:lnTo>
                  <a:pt x="0" y="213419"/>
                </a:lnTo>
                <a:close/>
              </a:path>
            </a:pathLst>
          </a:cu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Edge text"/>
          <p:cNvSpPr>
            <a:spLocks noChangeAspect="1"/>
          </p:cNvSpPr>
          <p:nvPr/>
        </p:nvSpPr>
        <p:spPr bwMode="auto">
          <a:xfrm>
            <a:off x="9513925" y="3055294"/>
            <a:ext cx="615988" cy="286019"/>
          </a:xfrm>
          <a:custGeom>
            <a:avLst/>
            <a:gdLst>
              <a:gd name="connsiteX0" fmla="*/ 419993 w 675233"/>
              <a:gd name="connsiteY0" fmla="*/ 105519 h 297210"/>
              <a:gd name="connsiteX1" fmla="*/ 395436 w 675233"/>
              <a:gd name="connsiteY1" fmla="*/ 117723 h 297210"/>
              <a:gd name="connsiteX2" fmla="*/ 386506 w 675233"/>
              <a:gd name="connsiteY2" fmla="*/ 152102 h 297210"/>
              <a:gd name="connsiteX3" fmla="*/ 394990 w 675233"/>
              <a:gd name="connsiteY3" fmla="*/ 182240 h 297210"/>
              <a:gd name="connsiteX4" fmla="*/ 418207 w 675233"/>
              <a:gd name="connsiteY4" fmla="*/ 193328 h 297210"/>
              <a:gd name="connsiteX5" fmla="*/ 441796 w 675233"/>
              <a:gd name="connsiteY5" fmla="*/ 182091 h 297210"/>
              <a:gd name="connsiteX6" fmla="*/ 450800 w 675233"/>
              <a:gd name="connsiteY6" fmla="*/ 152400 h 297210"/>
              <a:gd name="connsiteX7" fmla="*/ 450800 w 675233"/>
              <a:gd name="connsiteY7" fmla="*/ 140345 h 297210"/>
              <a:gd name="connsiteX8" fmla="*/ 442243 w 675233"/>
              <a:gd name="connsiteY8" fmla="*/ 115714 h 297210"/>
              <a:gd name="connsiteX9" fmla="*/ 419993 w 675233"/>
              <a:gd name="connsiteY9" fmla="*/ 105519 h 297210"/>
              <a:gd name="connsiteX10" fmla="*/ 229195 w 675233"/>
              <a:gd name="connsiteY10" fmla="*/ 105519 h 297210"/>
              <a:gd name="connsiteX11" fmla="*/ 204787 w 675233"/>
              <a:gd name="connsiteY11" fmla="*/ 117797 h 297210"/>
              <a:gd name="connsiteX12" fmla="*/ 196006 w 675233"/>
              <a:gd name="connsiteY12" fmla="*/ 151507 h 297210"/>
              <a:gd name="connsiteX13" fmla="*/ 204490 w 675233"/>
              <a:gd name="connsiteY13" fmla="*/ 182463 h 297210"/>
              <a:gd name="connsiteX14" fmla="*/ 228004 w 675233"/>
              <a:gd name="connsiteY14" fmla="*/ 193328 h 297210"/>
              <a:gd name="connsiteX15" fmla="*/ 251296 w 675233"/>
              <a:gd name="connsiteY15" fmla="*/ 181868 h 297210"/>
              <a:gd name="connsiteX16" fmla="*/ 260300 w 675233"/>
              <a:gd name="connsiteY16" fmla="*/ 151507 h 297210"/>
              <a:gd name="connsiteX17" fmla="*/ 260300 w 675233"/>
              <a:gd name="connsiteY17" fmla="*/ 140047 h 297210"/>
              <a:gd name="connsiteX18" fmla="*/ 251668 w 675233"/>
              <a:gd name="connsiteY18" fmla="*/ 115342 h 297210"/>
              <a:gd name="connsiteX19" fmla="*/ 229195 w 675233"/>
              <a:gd name="connsiteY19" fmla="*/ 105519 h 297210"/>
              <a:gd name="connsiteX20" fmla="*/ 605135 w 675233"/>
              <a:gd name="connsiteY20" fmla="*/ 101203 h 297210"/>
              <a:gd name="connsiteX21" fmla="*/ 585564 w 675233"/>
              <a:gd name="connsiteY21" fmla="*/ 110579 h 297210"/>
              <a:gd name="connsiteX22" fmla="*/ 575518 w 675233"/>
              <a:gd name="connsiteY22" fmla="*/ 133945 h 297210"/>
              <a:gd name="connsiteX23" fmla="*/ 631626 w 675233"/>
              <a:gd name="connsiteY23" fmla="*/ 133945 h 297210"/>
              <a:gd name="connsiteX24" fmla="*/ 605135 w 675233"/>
              <a:gd name="connsiteY24" fmla="*/ 101203 h 297210"/>
              <a:gd name="connsiteX25" fmla="*/ 605433 w 675233"/>
              <a:gd name="connsiteY25" fmla="*/ 69503 h 297210"/>
              <a:gd name="connsiteX26" fmla="*/ 657002 w 675233"/>
              <a:gd name="connsiteY26" fmla="*/ 89297 h 297210"/>
              <a:gd name="connsiteX27" fmla="*/ 675233 w 675233"/>
              <a:gd name="connsiteY27" fmla="*/ 143024 h 297210"/>
              <a:gd name="connsiteX28" fmla="*/ 675233 w 675233"/>
              <a:gd name="connsiteY28" fmla="*/ 162818 h 297210"/>
              <a:gd name="connsiteX29" fmla="*/ 575816 w 675233"/>
              <a:gd name="connsiteY29" fmla="*/ 162818 h 297210"/>
              <a:gd name="connsiteX30" fmla="*/ 617636 w 675233"/>
              <a:gd name="connsiteY30" fmla="*/ 196006 h 297210"/>
              <a:gd name="connsiteX31" fmla="*/ 661838 w 675233"/>
              <a:gd name="connsiteY31" fmla="*/ 184100 h 297210"/>
              <a:gd name="connsiteX32" fmla="*/ 661838 w 675233"/>
              <a:gd name="connsiteY32" fmla="*/ 218033 h 297210"/>
              <a:gd name="connsiteX33" fmla="*/ 606921 w 675233"/>
              <a:gd name="connsiteY33" fmla="*/ 229344 h 297210"/>
              <a:gd name="connsiteX34" fmla="*/ 549622 w 675233"/>
              <a:gd name="connsiteY34" fmla="*/ 208880 h 297210"/>
              <a:gd name="connsiteX35" fmla="*/ 529233 w 675233"/>
              <a:gd name="connsiteY35" fmla="*/ 151804 h 297210"/>
              <a:gd name="connsiteX36" fmla="*/ 551259 w 675233"/>
              <a:gd name="connsiteY36" fmla="*/ 91678 h 297210"/>
              <a:gd name="connsiteX37" fmla="*/ 605433 w 675233"/>
              <a:gd name="connsiteY37" fmla="*/ 69503 h 297210"/>
              <a:gd name="connsiteX38" fmla="*/ 407938 w 675233"/>
              <a:gd name="connsiteY38" fmla="*/ 69503 h 297210"/>
              <a:gd name="connsiteX39" fmla="*/ 449610 w 675233"/>
              <a:gd name="connsiteY39" fmla="*/ 90934 h 297210"/>
              <a:gd name="connsiteX40" fmla="*/ 450205 w 675233"/>
              <a:gd name="connsiteY40" fmla="*/ 90934 h 297210"/>
              <a:gd name="connsiteX41" fmla="*/ 450205 w 675233"/>
              <a:gd name="connsiteY41" fmla="*/ 73223 h 297210"/>
              <a:gd name="connsiteX42" fmla="*/ 497235 w 675233"/>
              <a:gd name="connsiteY42" fmla="*/ 73223 h 297210"/>
              <a:gd name="connsiteX43" fmla="*/ 497235 w 675233"/>
              <a:gd name="connsiteY43" fmla="*/ 208210 h 297210"/>
              <a:gd name="connsiteX44" fmla="*/ 472678 w 675233"/>
              <a:gd name="connsiteY44" fmla="*/ 273918 h 297210"/>
              <a:gd name="connsiteX45" fmla="*/ 401538 w 675233"/>
              <a:gd name="connsiteY45" fmla="*/ 297210 h 297210"/>
              <a:gd name="connsiteX46" fmla="*/ 352722 w 675233"/>
              <a:gd name="connsiteY46" fmla="*/ 288429 h 297210"/>
              <a:gd name="connsiteX47" fmla="*/ 352722 w 675233"/>
              <a:gd name="connsiteY47" fmla="*/ 248840 h 297210"/>
              <a:gd name="connsiteX48" fmla="*/ 400199 w 675233"/>
              <a:gd name="connsiteY48" fmla="*/ 262533 h 297210"/>
              <a:gd name="connsiteX49" fmla="*/ 437108 w 675233"/>
              <a:gd name="connsiteY49" fmla="*/ 249957 h 297210"/>
              <a:gd name="connsiteX50" fmla="*/ 450205 w 675233"/>
              <a:gd name="connsiteY50" fmla="*/ 215801 h 297210"/>
              <a:gd name="connsiteX51" fmla="*/ 450205 w 675233"/>
              <a:gd name="connsiteY51" fmla="*/ 203746 h 297210"/>
              <a:gd name="connsiteX52" fmla="*/ 449610 w 675233"/>
              <a:gd name="connsiteY52" fmla="*/ 203746 h 297210"/>
              <a:gd name="connsiteX53" fmla="*/ 402133 w 675233"/>
              <a:gd name="connsiteY53" fmla="*/ 229344 h 297210"/>
              <a:gd name="connsiteX54" fmla="*/ 355848 w 675233"/>
              <a:gd name="connsiteY54" fmla="*/ 208806 h 297210"/>
              <a:gd name="connsiteX55" fmla="*/ 338733 w 675233"/>
              <a:gd name="connsiteY55" fmla="*/ 153739 h 297210"/>
              <a:gd name="connsiteX56" fmla="*/ 357783 w 675233"/>
              <a:gd name="connsiteY56" fmla="*/ 92273 h 297210"/>
              <a:gd name="connsiteX57" fmla="*/ 407938 w 675233"/>
              <a:gd name="connsiteY57" fmla="*/ 69503 h 297210"/>
              <a:gd name="connsiteX58" fmla="*/ 0 w 675233"/>
              <a:gd name="connsiteY58" fmla="*/ 12204 h 297210"/>
              <a:gd name="connsiteX59" fmla="*/ 123081 w 675233"/>
              <a:gd name="connsiteY59" fmla="*/ 12204 h 297210"/>
              <a:gd name="connsiteX60" fmla="*/ 123081 w 675233"/>
              <a:gd name="connsiteY60" fmla="*/ 51346 h 297210"/>
              <a:gd name="connsiteX61" fmla="*/ 48071 w 675233"/>
              <a:gd name="connsiteY61" fmla="*/ 51346 h 297210"/>
              <a:gd name="connsiteX62" fmla="*/ 48071 w 675233"/>
              <a:gd name="connsiteY62" fmla="*/ 98822 h 297210"/>
              <a:gd name="connsiteX63" fmla="*/ 117872 w 675233"/>
              <a:gd name="connsiteY63" fmla="*/ 98822 h 297210"/>
              <a:gd name="connsiteX64" fmla="*/ 117872 w 675233"/>
              <a:gd name="connsiteY64" fmla="*/ 137815 h 297210"/>
              <a:gd name="connsiteX65" fmla="*/ 48071 w 675233"/>
              <a:gd name="connsiteY65" fmla="*/ 137815 h 297210"/>
              <a:gd name="connsiteX66" fmla="*/ 48071 w 675233"/>
              <a:gd name="connsiteY66" fmla="*/ 186630 h 297210"/>
              <a:gd name="connsiteX67" fmla="*/ 127992 w 675233"/>
              <a:gd name="connsiteY67" fmla="*/ 186630 h 297210"/>
              <a:gd name="connsiteX68" fmla="*/ 127992 w 675233"/>
              <a:gd name="connsiteY68" fmla="*/ 225623 h 297210"/>
              <a:gd name="connsiteX69" fmla="*/ 0 w 675233"/>
              <a:gd name="connsiteY69" fmla="*/ 225623 h 297210"/>
              <a:gd name="connsiteX70" fmla="*/ 259407 w 675233"/>
              <a:gd name="connsiteY70" fmla="*/ 0 h 297210"/>
              <a:gd name="connsiteX71" fmla="*/ 306437 w 675233"/>
              <a:gd name="connsiteY71" fmla="*/ 0 h 297210"/>
              <a:gd name="connsiteX72" fmla="*/ 306437 w 675233"/>
              <a:gd name="connsiteY72" fmla="*/ 225623 h 297210"/>
              <a:gd name="connsiteX73" fmla="*/ 259407 w 675233"/>
              <a:gd name="connsiteY73" fmla="*/ 225623 h 297210"/>
              <a:gd name="connsiteX74" fmla="*/ 259407 w 675233"/>
              <a:gd name="connsiteY74" fmla="*/ 204638 h 297210"/>
              <a:gd name="connsiteX75" fmla="*/ 258812 w 675233"/>
              <a:gd name="connsiteY75" fmla="*/ 204638 h 297210"/>
              <a:gd name="connsiteX76" fmla="*/ 211633 w 675233"/>
              <a:gd name="connsiteY76" fmla="*/ 229344 h 297210"/>
              <a:gd name="connsiteX77" fmla="*/ 165646 w 675233"/>
              <a:gd name="connsiteY77" fmla="*/ 209178 h 297210"/>
              <a:gd name="connsiteX78" fmla="*/ 148233 w 675233"/>
              <a:gd name="connsiteY78" fmla="*/ 152846 h 297210"/>
              <a:gd name="connsiteX79" fmla="*/ 167431 w 675233"/>
              <a:gd name="connsiteY79" fmla="*/ 92273 h 297210"/>
              <a:gd name="connsiteX80" fmla="*/ 217735 w 675233"/>
              <a:gd name="connsiteY80" fmla="*/ 69503 h 297210"/>
              <a:gd name="connsiteX81" fmla="*/ 258812 w 675233"/>
              <a:gd name="connsiteY81" fmla="*/ 90636 h 297210"/>
              <a:gd name="connsiteX82" fmla="*/ 259407 w 675233"/>
              <a:gd name="connsiteY82" fmla="*/ 90636 h 29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675233" h="297210">
                <a:moveTo>
                  <a:pt x="419993" y="105519"/>
                </a:moveTo>
                <a:cubicBezTo>
                  <a:pt x="409575" y="105519"/>
                  <a:pt x="401389" y="109587"/>
                  <a:pt x="395436" y="117723"/>
                </a:cubicBezTo>
                <a:cubicBezTo>
                  <a:pt x="389483" y="125859"/>
                  <a:pt x="386506" y="137319"/>
                  <a:pt x="386506" y="152102"/>
                </a:cubicBezTo>
                <a:cubicBezTo>
                  <a:pt x="386506" y="164802"/>
                  <a:pt x="389334" y="174848"/>
                  <a:pt x="394990" y="182240"/>
                </a:cubicBezTo>
                <a:cubicBezTo>
                  <a:pt x="400645" y="189632"/>
                  <a:pt x="408384" y="193328"/>
                  <a:pt x="418207" y="193328"/>
                </a:cubicBezTo>
                <a:cubicBezTo>
                  <a:pt x="427930" y="193328"/>
                  <a:pt x="435793" y="189582"/>
                  <a:pt x="441796" y="182091"/>
                </a:cubicBezTo>
                <a:cubicBezTo>
                  <a:pt x="447799" y="174600"/>
                  <a:pt x="450800" y="164703"/>
                  <a:pt x="450800" y="152400"/>
                </a:cubicBezTo>
                <a:lnTo>
                  <a:pt x="450800" y="140345"/>
                </a:lnTo>
                <a:cubicBezTo>
                  <a:pt x="450800" y="130720"/>
                  <a:pt x="447948" y="122510"/>
                  <a:pt x="442243" y="115714"/>
                </a:cubicBezTo>
                <a:cubicBezTo>
                  <a:pt x="436538" y="108917"/>
                  <a:pt x="429121" y="105519"/>
                  <a:pt x="419993" y="105519"/>
                </a:cubicBezTo>
                <a:close/>
                <a:moveTo>
                  <a:pt x="229195" y="105519"/>
                </a:moveTo>
                <a:cubicBezTo>
                  <a:pt x="218777" y="105519"/>
                  <a:pt x="210641" y="109612"/>
                  <a:pt x="204787" y="117797"/>
                </a:cubicBezTo>
                <a:cubicBezTo>
                  <a:pt x="198933" y="125983"/>
                  <a:pt x="196006" y="137219"/>
                  <a:pt x="196006" y="151507"/>
                </a:cubicBezTo>
                <a:cubicBezTo>
                  <a:pt x="196006" y="164901"/>
                  <a:pt x="198834" y="175220"/>
                  <a:pt x="204490" y="182463"/>
                </a:cubicBezTo>
                <a:cubicBezTo>
                  <a:pt x="210145" y="189706"/>
                  <a:pt x="217983" y="193328"/>
                  <a:pt x="228004" y="193328"/>
                </a:cubicBezTo>
                <a:cubicBezTo>
                  <a:pt x="237530" y="193328"/>
                  <a:pt x="245293" y="189508"/>
                  <a:pt x="251296" y="181868"/>
                </a:cubicBezTo>
                <a:cubicBezTo>
                  <a:pt x="257299" y="174228"/>
                  <a:pt x="260300" y="164108"/>
                  <a:pt x="260300" y="151507"/>
                </a:cubicBezTo>
                <a:lnTo>
                  <a:pt x="260300" y="140047"/>
                </a:lnTo>
                <a:cubicBezTo>
                  <a:pt x="260300" y="130125"/>
                  <a:pt x="257423" y="121890"/>
                  <a:pt x="251668" y="115342"/>
                </a:cubicBezTo>
                <a:cubicBezTo>
                  <a:pt x="245913" y="108793"/>
                  <a:pt x="238422" y="105519"/>
                  <a:pt x="229195" y="105519"/>
                </a:cubicBezTo>
                <a:close/>
                <a:moveTo>
                  <a:pt x="605135" y="101203"/>
                </a:moveTo>
                <a:cubicBezTo>
                  <a:pt x="597594" y="101203"/>
                  <a:pt x="591071" y="104328"/>
                  <a:pt x="585564" y="110579"/>
                </a:cubicBezTo>
                <a:cubicBezTo>
                  <a:pt x="580057" y="116830"/>
                  <a:pt x="576709" y="124619"/>
                  <a:pt x="575518" y="133945"/>
                </a:cubicBezTo>
                <a:lnTo>
                  <a:pt x="631626" y="133945"/>
                </a:lnTo>
                <a:cubicBezTo>
                  <a:pt x="631626" y="112117"/>
                  <a:pt x="622796" y="101203"/>
                  <a:pt x="605135" y="101203"/>
                </a:cubicBezTo>
                <a:close/>
                <a:moveTo>
                  <a:pt x="605433" y="69503"/>
                </a:moveTo>
                <a:cubicBezTo>
                  <a:pt x="627658" y="69503"/>
                  <a:pt x="644847" y="76101"/>
                  <a:pt x="657002" y="89297"/>
                </a:cubicBezTo>
                <a:cubicBezTo>
                  <a:pt x="669156" y="102493"/>
                  <a:pt x="675233" y="120402"/>
                  <a:pt x="675233" y="143024"/>
                </a:cubicBezTo>
                <a:lnTo>
                  <a:pt x="675233" y="162818"/>
                </a:lnTo>
                <a:lnTo>
                  <a:pt x="575816" y="162818"/>
                </a:lnTo>
                <a:cubicBezTo>
                  <a:pt x="577403" y="184944"/>
                  <a:pt x="591344" y="196006"/>
                  <a:pt x="617636" y="196006"/>
                </a:cubicBezTo>
                <a:cubicBezTo>
                  <a:pt x="634404" y="196006"/>
                  <a:pt x="649138" y="192038"/>
                  <a:pt x="661838" y="184100"/>
                </a:cubicBezTo>
                <a:lnTo>
                  <a:pt x="661838" y="218033"/>
                </a:lnTo>
                <a:cubicBezTo>
                  <a:pt x="647749" y="225574"/>
                  <a:pt x="629444" y="229344"/>
                  <a:pt x="606921" y="229344"/>
                </a:cubicBezTo>
                <a:cubicBezTo>
                  <a:pt x="582315" y="229344"/>
                  <a:pt x="563215" y="222523"/>
                  <a:pt x="549622" y="208880"/>
                </a:cubicBezTo>
                <a:cubicBezTo>
                  <a:pt x="536029" y="195237"/>
                  <a:pt x="529233" y="176212"/>
                  <a:pt x="529233" y="151804"/>
                </a:cubicBezTo>
                <a:cubicBezTo>
                  <a:pt x="529233" y="126504"/>
                  <a:pt x="536575" y="106462"/>
                  <a:pt x="551259" y="91678"/>
                </a:cubicBezTo>
                <a:cubicBezTo>
                  <a:pt x="565944" y="76894"/>
                  <a:pt x="584001" y="69503"/>
                  <a:pt x="605433" y="69503"/>
                </a:cubicBezTo>
                <a:close/>
                <a:moveTo>
                  <a:pt x="407938" y="69503"/>
                </a:moveTo>
                <a:cubicBezTo>
                  <a:pt x="426492" y="69503"/>
                  <a:pt x="440382" y="76646"/>
                  <a:pt x="449610" y="90934"/>
                </a:cubicBezTo>
                <a:lnTo>
                  <a:pt x="450205" y="90934"/>
                </a:lnTo>
                <a:lnTo>
                  <a:pt x="450205" y="73223"/>
                </a:lnTo>
                <a:lnTo>
                  <a:pt x="497235" y="73223"/>
                </a:lnTo>
                <a:lnTo>
                  <a:pt x="497235" y="208210"/>
                </a:lnTo>
                <a:cubicBezTo>
                  <a:pt x="497235" y="236488"/>
                  <a:pt x="489049" y="258390"/>
                  <a:pt x="472678" y="273918"/>
                </a:cubicBezTo>
                <a:cubicBezTo>
                  <a:pt x="456307" y="289446"/>
                  <a:pt x="432594" y="297210"/>
                  <a:pt x="401538" y="297210"/>
                </a:cubicBezTo>
                <a:cubicBezTo>
                  <a:pt x="381000" y="297210"/>
                  <a:pt x="364728" y="294283"/>
                  <a:pt x="352722" y="288429"/>
                </a:cubicBezTo>
                <a:lnTo>
                  <a:pt x="352722" y="248840"/>
                </a:lnTo>
                <a:cubicBezTo>
                  <a:pt x="368399" y="257969"/>
                  <a:pt x="384224" y="262533"/>
                  <a:pt x="400199" y="262533"/>
                </a:cubicBezTo>
                <a:cubicBezTo>
                  <a:pt x="416074" y="262533"/>
                  <a:pt x="428377" y="258341"/>
                  <a:pt x="437108" y="249957"/>
                </a:cubicBezTo>
                <a:cubicBezTo>
                  <a:pt x="445839" y="241573"/>
                  <a:pt x="450205" y="230187"/>
                  <a:pt x="450205" y="215801"/>
                </a:cubicBezTo>
                <a:lnTo>
                  <a:pt x="450205" y="203746"/>
                </a:lnTo>
                <a:lnTo>
                  <a:pt x="449610" y="203746"/>
                </a:lnTo>
                <a:cubicBezTo>
                  <a:pt x="438894" y="220811"/>
                  <a:pt x="423069" y="229344"/>
                  <a:pt x="402133" y="229344"/>
                </a:cubicBezTo>
                <a:cubicBezTo>
                  <a:pt x="382686" y="229344"/>
                  <a:pt x="367258" y="222498"/>
                  <a:pt x="355848" y="208806"/>
                </a:cubicBezTo>
                <a:cubicBezTo>
                  <a:pt x="344438" y="195113"/>
                  <a:pt x="338733" y="176758"/>
                  <a:pt x="338733" y="153739"/>
                </a:cubicBezTo>
                <a:cubicBezTo>
                  <a:pt x="338733" y="127942"/>
                  <a:pt x="345083" y="107454"/>
                  <a:pt x="357783" y="92273"/>
                </a:cubicBezTo>
                <a:cubicBezTo>
                  <a:pt x="370483" y="77093"/>
                  <a:pt x="387201" y="69503"/>
                  <a:pt x="407938" y="69503"/>
                </a:cubicBezTo>
                <a:close/>
                <a:moveTo>
                  <a:pt x="0" y="12204"/>
                </a:moveTo>
                <a:lnTo>
                  <a:pt x="123081" y="12204"/>
                </a:lnTo>
                <a:lnTo>
                  <a:pt x="123081" y="51346"/>
                </a:lnTo>
                <a:lnTo>
                  <a:pt x="48071" y="51346"/>
                </a:lnTo>
                <a:lnTo>
                  <a:pt x="48071" y="98822"/>
                </a:lnTo>
                <a:lnTo>
                  <a:pt x="117872" y="98822"/>
                </a:lnTo>
                <a:lnTo>
                  <a:pt x="117872" y="137815"/>
                </a:lnTo>
                <a:lnTo>
                  <a:pt x="48071" y="137815"/>
                </a:lnTo>
                <a:lnTo>
                  <a:pt x="48071" y="186630"/>
                </a:lnTo>
                <a:lnTo>
                  <a:pt x="127992" y="186630"/>
                </a:lnTo>
                <a:lnTo>
                  <a:pt x="127992" y="225623"/>
                </a:lnTo>
                <a:lnTo>
                  <a:pt x="0" y="225623"/>
                </a:lnTo>
                <a:close/>
                <a:moveTo>
                  <a:pt x="259407" y="0"/>
                </a:moveTo>
                <a:lnTo>
                  <a:pt x="306437" y="0"/>
                </a:lnTo>
                <a:lnTo>
                  <a:pt x="306437" y="225623"/>
                </a:lnTo>
                <a:lnTo>
                  <a:pt x="259407" y="225623"/>
                </a:lnTo>
                <a:lnTo>
                  <a:pt x="259407" y="204638"/>
                </a:lnTo>
                <a:lnTo>
                  <a:pt x="258812" y="204638"/>
                </a:lnTo>
                <a:cubicBezTo>
                  <a:pt x="248096" y="221109"/>
                  <a:pt x="232370" y="229344"/>
                  <a:pt x="211633" y="229344"/>
                </a:cubicBezTo>
                <a:cubicBezTo>
                  <a:pt x="192583" y="229344"/>
                  <a:pt x="177254" y="222622"/>
                  <a:pt x="165646" y="209178"/>
                </a:cubicBezTo>
                <a:cubicBezTo>
                  <a:pt x="154037" y="195734"/>
                  <a:pt x="148233" y="176956"/>
                  <a:pt x="148233" y="152846"/>
                </a:cubicBezTo>
                <a:cubicBezTo>
                  <a:pt x="148233" y="127645"/>
                  <a:pt x="154632" y="107454"/>
                  <a:pt x="167431" y="92273"/>
                </a:cubicBezTo>
                <a:cubicBezTo>
                  <a:pt x="180231" y="77093"/>
                  <a:pt x="196999" y="69503"/>
                  <a:pt x="217735" y="69503"/>
                </a:cubicBezTo>
                <a:cubicBezTo>
                  <a:pt x="237381" y="69503"/>
                  <a:pt x="251073" y="76547"/>
                  <a:pt x="258812" y="90636"/>
                </a:cubicBezTo>
                <a:lnTo>
                  <a:pt x="259407" y="90636"/>
                </a:lnTo>
                <a:close/>
              </a:path>
            </a:pathLst>
          </a:cu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B5A614-8D2F-44EA-BA92-43CF4F36C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to the 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C3FF7-2730-4A71-9D78-5FCEE41A52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187939"/>
            <a:ext cx="4823342" cy="2829436"/>
          </a:xfrm>
        </p:spPr>
        <p:txBody>
          <a:bodyPr>
            <a:noAutofit/>
          </a:bodyPr>
          <a:lstStyle/>
          <a:p>
            <a:r>
              <a:rPr lang="en-US" b="1" dirty="0"/>
              <a:t>Cloud</a:t>
            </a:r>
          </a:p>
          <a:p>
            <a:pPr lvl="1"/>
            <a:r>
              <a:rPr lang="en-US" sz="2000" dirty="0"/>
              <a:t>Globally available, unlimited compute resources</a:t>
            </a:r>
          </a:p>
          <a:p>
            <a:r>
              <a:rPr lang="en-US" b="1" dirty="0"/>
              <a:t>IoT</a:t>
            </a:r>
          </a:p>
          <a:p>
            <a:pPr lvl="1"/>
            <a:r>
              <a:rPr lang="en-US" sz="2000" dirty="0"/>
              <a:t>Harnessing signals from sensors and devices, managed centrally by the cloud</a:t>
            </a:r>
          </a:p>
          <a:p>
            <a:r>
              <a:rPr lang="en-US" b="1" dirty="0"/>
              <a:t>Edge</a:t>
            </a:r>
          </a:p>
          <a:p>
            <a:pPr lvl="1"/>
            <a:r>
              <a:rPr lang="en-US" sz="2000" dirty="0"/>
              <a:t>Intelligence offloaded from the cloud to IoT devices</a:t>
            </a:r>
          </a:p>
          <a:p>
            <a:r>
              <a:rPr lang="en-US" b="1" dirty="0"/>
              <a:t>AI</a:t>
            </a:r>
          </a:p>
          <a:p>
            <a:pPr lvl="1"/>
            <a:r>
              <a:rPr lang="en-US" sz="2000" dirty="0"/>
              <a:t>Breakthrough intelligence capabilities, in the cloud and on the edge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AE1D92-282D-4225-9CFD-FEB856B540F1}"/>
              </a:ext>
            </a:extLst>
          </p:cNvPr>
          <p:cNvGrpSpPr/>
          <p:nvPr/>
        </p:nvGrpSpPr>
        <p:grpSpPr>
          <a:xfrm>
            <a:off x="5092581" y="2250320"/>
            <a:ext cx="6729149" cy="3126548"/>
            <a:chOff x="5194698" y="2294947"/>
            <a:chExt cx="6864082" cy="3189242"/>
          </a:xfrm>
        </p:grpSpPr>
        <p:sp>
          <p:nvSpPr>
            <p:cNvPr id="9" name="Freeform 28">
              <a:extLst>
                <a:ext uri="{FF2B5EF4-FFF2-40B4-BE49-F238E27FC236}">
                  <a16:creationId xmlns:a16="http://schemas.microsoft.com/office/drawing/2014/main" id="{C0E0CE87-AA1B-466A-91ED-059DC5B70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8143" y="2294947"/>
              <a:ext cx="6260637" cy="2879342"/>
            </a:xfrm>
            <a:custGeom>
              <a:avLst/>
              <a:gdLst>
                <a:gd name="connsiteX0" fmla="*/ 7568 w 17466"/>
                <a:gd name="connsiteY0" fmla="*/ 10000 h 13017"/>
                <a:gd name="connsiteX1" fmla="*/ 16894 w 17466"/>
                <a:gd name="connsiteY1" fmla="*/ 2626 h 13017"/>
                <a:gd name="connsiteX2" fmla="*/ 17466 w 17466"/>
                <a:gd name="connsiteY2" fmla="*/ 3033 h 13017"/>
                <a:gd name="connsiteX3" fmla="*/ 17094 w 17466"/>
                <a:gd name="connsiteY3" fmla="*/ 0 h 13017"/>
                <a:gd name="connsiteX4" fmla="*/ 15119 w 17466"/>
                <a:gd name="connsiteY4" fmla="*/ 2156 h 13017"/>
                <a:gd name="connsiteX5" fmla="*/ 15761 w 17466"/>
                <a:gd name="connsiteY5" fmla="*/ 2205 h 13017"/>
                <a:gd name="connsiteX6" fmla="*/ 0 w 17466"/>
                <a:gd name="connsiteY6" fmla="*/ 13017 h 13017"/>
                <a:gd name="connsiteX0" fmla="*/ 7 w 18303"/>
                <a:gd name="connsiteY0" fmla="*/ 12949 h 13017"/>
                <a:gd name="connsiteX1" fmla="*/ 16894 w 18303"/>
                <a:gd name="connsiteY1" fmla="*/ 2626 h 13017"/>
                <a:gd name="connsiteX2" fmla="*/ 17466 w 18303"/>
                <a:gd name="connsiteY2" fmla="*/ 3033 h 13017"/>
                <a:gd name="connsiteX3" fmla="*/ 17094 w 18303"/>
                <a:gd name="connsiteY3" fmla="*/ 0 h 13017"/>
                <a:gd name="connsiteX4" fmla="*/ 15119 w 18303"/>
                <a:gd name="connsiteY4" fmla="*/ 2156 h 13017"/>
                <a:gd name="connsiteX5" fmla="*/ 15761 w 18303"/>
                <a:gd name="connsiteY5" fmla="*/ 2205 h 13017"/>
                <a:gd name="connsiteX6" fmla="*/ 0 w 18303"/>
                <a:gd name="connsiteY6" fmla="*/ 13017 h 13017"/>
                <a:gd name="connsiteX0" fmla="*/ 7 w 17466"/>
                <a:gd name="connsiteY0" fmla="*/ 12949 h 13017"/>
                <a:gd name="connsiteX1" fmla="*/ 16894 w 17466"/>
                <a:gd name="connsiteY1" fmla="*/ 2626 h 13017"/>
                <a:gd name="connsiteX2" fmla="*/ 17466 w 17466"/>
                <a:gd name="connsiteY2" fmla="*/ 3033 h 13017"/>
                <a:gd name="connsiteX3" fmla="*/ 17094 w 17466"/>
                <a:gd name="connsiteY3" fmla="*/ 0 h 13017"/>
                <a:gd name="connsiteX4" fmla="*/ 15119 w 17466"/>
                <a:gd name="connsiteY4" fmla="*/ 2156 h 13017"/>
                <a:gd name="connsiteX5" fmla="*/ 15761 w 17466"/>
                <a:gd name="connsiteY5" fmla="*/ 2205 h 13017"/>
                <a:gd name="connsiteX6" fmla="*/ 0 w 17466"/>
                <a:gd name="connsiteY6" fmla="*/ 13017 h 13017"/>
                <a:gd name="connsiteX0" fmla="*/ 7 w 17466"/>
                <a:gd name="connsiteY0" fmla="*/ 12949 h 13017"/>
                <a:gd name="connsiteX1" fmla="*/ 16894 w 17466"/>
                <a:gd name="connsiteY1" fmla="*/ 2626 h 13017"/>
                <a:gd name="connsiteX2" fmla="*/ 17466 w 17466"/>
                <a:gd name="connsiteY2" fmla="*/ 3033 h 13017"/>
                <a:gd name="connsiteX3" fmla="*/ 17094 w 17466"/>
                <a:gd name="connsiteY3" fmla="*/ 0 h 13017"/>
                <a:gd name="connsiteX4" fmla="*/ 15119 w 17466"/>
                <a:gd name="connsiteY4" fmla="*/ 2156 h 13017"/>
                <a:gd name="connsiteX5" fmla="*/ 15761 w 17466"/>
                <a:gd name="connsiteY5" fmla="*/ 2205 h 13017"/>
                <a:gd name="connsiteX6" fmla="*/ 0 w 17466"/>
                <a:gd name="connsiteY6" fmla="*/ 13017 h 13017"/>
                <a:gd name="connsiteX0" fmla="*/ 7 w 17466"/>
                <a:gd name="connsiteY0" fmla="*/ 12949 h 13017"/>
                <a:gd name="connsiteX1" fmla="*/ 16894 w 17466"/>
                <a:gd name="connsiteY1" fmla="*/ 2626 h 13017"/>
                <a:gd name="connsiteX2" fmla="*/ 17466 w 17466"/>
                <a:gd name="connsiteY2" fmla="*/ 3033 h 13017"/>
                <a:gd name="connsiteX3" fmla="*/ 17094 w 17466"/>
                <a:gd name="connsiteY3" fmla="*/ 0 h 13017"/>
                <a:gd name="connsiteX4" fmla="*/ 15119 w 17466"/>
                <a:gd name="connsiteY4" fmla="*/ 2156 h 13017"/>
                <a:gd name="connsiteX5" fmla="*/ 15761 w 17466"/>
                <a:gd name="connsiteY5" fmla="*/ 2205 h 13017"/>
                <a:gd name="connsiteX6" fmla="*/ 0 w 17466"/>
                <a:gd name="connsiteY6" fmla="*/ 13017 h 13017"/>
                <a:gd name="connsiteX0" fmla="*/ 7 w 17466"/>
                <a:gd name="connsiteY0" fmla="*/ 12949 h 13017"/>
                <a:gd name="connsiteX1" fmla="*/ 16894 w 17466"/>
                <a:gd name="connsiteY1" fmla="*/ 2626 h 13017"/>
                <a:gd name="connsiteX2" fmla="*/ 17466 w 17466"/>
                <a:gd name="connsiteY2" fmla="*/ 3033 h 13017"/>
                <a:gd name="connsiteX3" fmla="*/ 17094 w 17466"/>
                <a:gd name="connsiteY3" fmla="*/ 0 h 13017"/>
                <a:gd name="connsiteX4" fmla="*/ 15119 w 17466"/>
                <a:gd name="connsiteY4" fmla="*/ 2156 h 13017"/>
                <a:gd name="connsiteX5" fmla="*/ 15761 w 17466"/>
                <a:gd name="connsiteY5" fmla="*/ 2205 h 13017"/>
                <a:gd name="connsiteX6" fmla="*/ 0 w 17466"/>
                <a:gd name="connsiteY6" fmla="*/ 13017 h 13017"/>
                <a:gd name="connsiteX0" fmla="*/ 7 w 17466"/>
                <a:gd name="connsiteY0" fmla="*/ 12949 h 13017"/>
                <a:gd name="connsiteX1" fmla="*/ 16894 w 17466"/>
                <a:gd name="connsiteY1" fmla="*/ 2626 h 13017"/>
                <a:gd name="connsiteX2" fmla="*/ 17466 w 17466"/>
                <a:gd name="connsiteY2" fmla="*/ 3033 h 13017"/>
                <a:gd name="connsiteX3" fmla="*/ 17094 w 17466"/>
                <a:gd name="connsiteY3" fmla="*/ 0 h 13017"/>
                <a:gd name="connsiteX4" fmla="*/ 15119 w 17466"/>
                <a:gd name="connsiteY4" fmla="*/ 2156 h 13017"/>
                <a:gd name="connsiteX5" fmla="*/ 15761 w 17466"/>
                <a:gd name="connsiteY5" fmla="*/ 2205 h 13017"/>
                <a:gd name="connsiteX6" fmla="*/ 0 w 17466"/>
                <a:gd name="connsiteY6" fmla="*/ 13017 h 13017"/>
                <a:gd name="connsiteX0" fmla="*/ 7 w 17466"/>
                <a:gd name="connsiteY0" fmla="*/ 12949 h 13017"/>
                <a:gd name="connsiteX1" fmla="*/ 16894 w 17466"/>
                <a:gd name="connsiteY1" fmla="*/ 2626 h 13017"/>
                <a:gd name="connsiteX2" fmla="*/ 17466 w 17466"/>
                <a:gd name="connsiteY2" fmla="*/ 3033 h 13017"/>
                <a:gd name="connsiteX3" fmla="*/ 17094 w 17466"/>
                <a:gd name="connsiteY3" fmla="*/ 0 h 13017"/>
                <a:gd name="connsiteX4" fmla="*/ 15119 w 17466"/>
                <a:gd name="connsiteY4" fmla="*/ 2156 h 13017"/>
                <a:gd name="connsiteX5" fmla="*/ 15761 w 17466"/>
                <a:gd name="connsiteY5" fmla="*/ 2205 h 13017"/>
                <a:gd name="connsiteX6" fmla="*/ 0 w 17466"/>
                <a:gd name="connsiteY6" fmla="*/ 13017 h 13017"/>
                <a:gd name="connsiteX0" fmla="*/ 7 w 17466"/>
                <a:gd name="connsiteY0" fmla="*/ 12949 h 13017"/>
                <a:gd name="connsiteX1" fmla="*/ 16894 w 17466"/>
                <a:gd name="connsiteY1" fmla="*/ 2626 h 13017"/>
                <a:gd name="connsiteX2" fmla="*/ 17466 w 17466"/>
                <a:gd name="connsiteY2" fmla="*/ 3033 h 13017"/>
                <a:gd name="connsiteX3" fmla="*/ 17094 w 17466"/>
                <a:gd name="connsiteY3" fmla="*/ 0 h 13017"/>
                <a:gd name="connsiteX4" fmla="*/ 15119 w 17466"/>
                <a:gd name="connsiteY4" fmla="*/ 2156 h 13017"/>
                <a:gd name="connsiteX5" fmla="*/ 15761 w 17466"/>
                <a:gd name="connsiteY5" fmla="*/ 2205 h 13017"/>
                <a:gd name="connsiteX6" fmla="*/ 0 w 17466"/>
                <a:gd name="connsiteY6" fmla="*/ 13017 h 13017"/>
                <a:gd name="connsiteX0" fmla="*/ 7 w 17466"/>
                <a:gd name="connsiteY0" fmla="*/ 12949 h 13017"/>
                <a:gd name="connsiteX1" fmla="*/ 16894 w 17466"/>
                <a:gd name="connsiteY1" fmla="*/ 2626 h 13017"/>
                <a:gd name="connsiteX2" fmla="*/ 17466 w 17466"/>
                <a:gd name="connsiteY2" fmla="*/ 3033 h 13017"/>
                <a:gd name="connsiteX3" fmla="*/ 17094 w 17466"/>
                <a:gd name="connsiteY3" fmla="*/ 0 h 13017"/>
                <a:gd name="connsiteX4" fmla="*/ 15119 w 17466"/>
                <a:gd name="connsiteY4" fmla="*/ 2156 h 13017"/>
                <a:gd name="connsiteX5" fmla="*/ 15761 w 17466"/>
                <a:gd name="connsiteY5" fmla="*/ 2205 h 13017"/>
                <a:gd name="connsiteX6" fmla="*/ 0 w 17466"/>
                <a:gd name="connsiteY6" fmla="*/ 13017 h 13017"/>
                <a:gd name="connsiteX0" fmla="*/ 7 w 17466"/>
                <a:gd name="connsiteY0" fmla="*/ 12949 h 13017"/>
                <a:gd name="connsiteX1" fmla="*/ 16894 w 17466"/>
                <a:gd name="connsiteY1" fmla="*/ 2626 h 13017"/>
                <a:gd name="connsiteX2" fmla="*/ 17466 w 17466"/>
                <a:gd name="connsiteY2" fmla="*/ 3033 h 13017"/>
                <a:gd name="connsiteX3" fmla="*/ 17094 w 17466"/>
                <a:gd name="connsiteY3" fmla="*/ 0 h 13017"/>
                <a:gd name="connsiteX4" fmla="*/ 15119 w 17466"/>
                <a:gd name="connsiteY4" fmla="*/ 2156 h 13017"/>
                <a:gd name="connsiteX5" fmla="*/ 15761 w 17466"/>
                <a:gd name="connsiteY5" fmla="*/ 2205 h 13017"/>
                <a:gd name="connsiteX6" fmla="*/ 0 w 17466"/>
                <a:gd name="connsiteY6" fmla="*/ 13017 h 13017"/>
                <a:gd name="connsiteX0" fmla="*/ 7 w 17466"/>
                <a:gd name="connsiteY0" fmla="*/ 12949 h 13017"/>
                <a:gd name="connsiteX1" fmla="*/ 16894 w 17466"/>
                <a:gd name="connsiteY1" fmla="*/ 2626 h 13017"/>
                <a:gd name="connsiteX2" fmla="*/ 17466 w 17466"/>
                <a:gd name="connsiteY2" fmla="*/ 3033 h 13017"/>
                <a:gd name="connsiteX3" fmla="*/ 17094 w 17466"/>
                <a:gd name="connsiteY3" fmla="*/ 0 h 13017"/>
                <a:gd name="connsiteX4" fmla="*/ 15119 w 17466"/>
                <a:gd name="connsiteY4" fmla="*/ 2156 h 13017"/>
                <a:gd name="connsiteX5" fmla="*/ 15761 w 17466"/>
                <a:gd name="connsiteY5" fmla="*/ 2205 h 13017"/>
                <a:gd name="connsiteX6" fmla="*/ 0 w 17466"/>
                <a:gd name="connsiteY6" fmla="*/ 13017 h 13017"/>
                <a:gd name="connsiteX0" fmla="*/ 7 w 17466"/>
                <a:gd name="connsiteY0" fmla="*/ 12949 h 13017"/>
                <a:gd name="connsiteX1" fmla="*/ 16894 w 17466"/>
                <a:gd name="connsiteY1" fmla="*/ 2626 h 13017"/>
                <a:gd name="connsiteX2" fmla="*/ 17466 w 17466"/>
                <a:gd name="connsiteY2" fmla="*/ 3033 h 13017"/>
                <a:gd name="connsiteX3" fmla="*/ 17094 w 17466"/>
                <a:gd name="connsiteY3" fmla="*/ 0 h 13017"/>
                <a:gd name="connsiteX4" fmla="*/ 15119 w 17466"/>
                <a:gd name="connsiteY4" fmla="*/ 2156 h 13017"/>
                <a:gd name="connsiteX5" fmla="*/ 15761 w 17466"/>
                <a:gd name="connsiteY5" fmla="*/ 2205 h 13017"/>
                <a:gd name="connsiteX6" fmla="*/ 0 w 17466"/>
                <a:gd name="connsiteY6" fmla="*/ 13017 h 13017"/>
                <a:gd name="connsiteX7" fmla="*/ 7 w 17466"/>
                <a:gd name="connsiteY7" fmla="*/ 12949 h 13017"/>
                <a:gd name="connsiteX0" fmla="*/ 7 w 17466"/>
                <a:gd name="connsiteY0" fmla="*/ 12949 h 13017"/>
                <a:gd name="connsiteX1" fmla="*/ 16894 w 17466"/>
                <a:gd name="connsiteY1" fmla="*/ 2626 h 13017"/>
                <a:gd name="connsiteX2" fmla="*/ 17466 w 17466"/>
                <a:gd name="connsiteY2" fmla="*/ 3033 h 13017"/>
                <a:gd name="connsiteX3" fmla="*/ 17094 w 17466"/>
                <a:gd name="connsiteY3" fmla="*/ 0 h 13017"/>
                <a:gd name="connsiteX4" fmla="*/ 15119 w 17466"/>
                <a:gd name="connsiteY4" fmla="*/ 2156 h 13017"/>
                <a:gd name="connsiteX5" fmla="*/ 15761 w 17466"/>
                <a:gd name="connsiteY5" fmla="*/ 2205 h 13017"/>
                <a:gd name="connsiteX6" fmla="*/ 0 w 17466"/>
                <a:gd name="connsiteY6" fmla="*/ 13017 h 13017"/>
                <a:gd name="connsiteX7" fmla="*/ 7 w 17466"/>
                <a:gd name="connsiteY7" fmla="*/ 12949 h 13017"/>
                <a:gd name="connsiteX0" fmla="*/ 7 w 17466"/>
                <a:gd name="connsiteY0" fmla="*/ 12949 h 13017"/>
                <a:gd name="connsiteX1" fmla="*/ 16894 w 17466"/>
                <a:gd name="connsiteY1" fmla="*/ 2626 h 13017"/>
                <a:gd name="connsiteX2" fmla="*/ 17466 w 17466"/>
                <a:gd name="connsiteY2" fmla="*/ 3033 h 13017"/>
                <a:gd name="connsiteX3" fmla="*/ 17094 w 17466"/>
                <a:gd name="connsiteY3" fmla="*/ 0 h 13017"/>
                <a:gd name="connsiteX4" fmla="*/ 15119 w 17466"/>
                <a:gd name="connsiteY4" fmla="*/ 2156 h 13017"/>
                <a:gd name="connsiteX5" fmla="*/ 15761 w 17466"/>
                <a:gd name="connsiteY5" fmla="*/ 2205 h 13017"/>
                <a:gd name="connsiteX6" fmla="*/ 0 w 17466"/>
                <a:gd name="connsiteY6" fmla="*/ 13017 h 13017"/>
                <a:gd name="connsiteX7" fmla="*/ 7 w 17466"/>
                <a:gd name="connsiteY7" fmla="*/ 12949 h 13017"/>
                <a:gd name="connsiteX0" fmla="*/ 7 w 17466"/>
                <a:gd name="connsiteY0" fmla="*/ 13067 h 13070"/>
                <a:gd name="connsiteX1" fmla="*/ 16894 w 17466"/>
                <a:gd name="connsiteY1" fmla="*/ 2626 h 13070"/>
                <a:gd name="connsiteX2" fmla="*/ 17466 w 17466"/>
                <a:gd name="connsiteY2" fmla="*/ 3033 h 13070"/>
                <a:gd name="connsiteX3" fmla="*/ 17094 w 17466"/>
                <a:gd name="connsiteY3" fmla="*/ 0 h 13070"/>
                <a:gd name="connsiteX4" fmla="*/ 15119 w 17466"/>
                <a:gd name="connsiteY4" fmla="*/ 2156 h 13070"/>
                <a:gd name="connsiteX5" fmla="*/ 15761 w 17466"/>
                <a:gd name="connsiteY5" fmla="*/ 2205 h 13070"/>
                <a:gd name="connsiteX6" fmla="*/ 0 w 17466"/>
                <a:gd name="connsiteY6" fmla="*/ 13017 h 13070"/>
                <a:gd name="connsiteX7" fmla="*/ 7 w 17466"/>
                <a:gd name="connsiteY7" fmla="*/ 13067 h 13070"/>
                <a:gd name="connsiteX0" fmla="*/ 7 w 17466"/>
                <a:gd name="connsiteY0" fmla="*/ 13067 h 13070"/>
                <a:gd name="connsiteX1" fmla="*/ 16894 w 17466"/>
                <a:gd name="connsiteY1" fmla="*/ 2626 h 13070"/>
                <a:gd name="connsiteX2" fmla="*/ 17466 w 17466"/>
                <a:gd name="connsiteY2" fmla="*/ 3033 h 13070"/>
                <a:gd name="connsiteX3" fmla="*/ 17094 w 17466"/>
                <a:gd name="connsiteY3" fmla="*/ 0 h 13070"/>
                <a:gd name="connsiteX4" fmla="*/ 15119 w 17466"/>
                <a:gd name="connsiteY4" fmla="*/ 2156 h 13070"/>
                <a:gd name="connsiteX5" fmla="*/ 15761 w 17466"/>
                <a:gd name="connsiteY5" fmla="*/ 2205 h 13070"/>
                <a:gd name="connsiteX6" fmla="*/ 0 w 17466"/>
                <a:gd name="connsiteY6" fmla="*/ 13017 h 13070"/>
                <a:gd name="connsiteX7" fmla="*/ 7 w 17466"/>
                <a:gd name="connsiteY7" fmla="*/ 13067 h 13070"/>
                <a:gd name="connsiteX0" fmla="*/ 7 w 17466"/>
                <a:gd name="connsiteY0" fmla="*/ 13067 h 13070"/>
                <a:gd name="connsiteX1" fmla="*/ 16894 w 17466"/>
                <a:gd name="connsiteY1" fmla="*/ 2626 h 13070"/>
                <a:gd name="connsiteX2" fmla="*/ 17466 w 17466"/>
                <a:gd name="connsiteY2" fmla="*/ 3033 h 13070"/>
                <a:gd name="connsiteX3" fmla="*/ 17094 w 17466"/>
                <a:gd name="connsiteY3" fmla="*/ 0 h 13070"/>
                <a:gd name="connsiteX4" fmla="*/ 15119 w 17466"/>
                <a:gd name="connsiteY4" fmla="*/ 2156 h 13070"/>
                <a:gd name="connsiteX5" fmla="*/ 15761 w 17466"/>
                <a:gd name="connsiteY5" fmla="*/ 2205 h 13070"/>
                <a:gd name="connsiteX6" fmla="*/ 0 w 17466"/>
                <a:gd name="connsiteY6" fmla="*/ 13017 h 13070"/>
                <a:gd name="connsiteX7" fmla="*/ 7 w 17466"/>
                <a:gd name="connsiteY7" fmla="*/ 13067 h 13070"/>
                <a:gd name="connsiteX0" fmla="*/ 7 w 17466"/>
                <a:gd name="connsiteY0" fmla="*/ 13634 h 13634"/>
                <a:gd name="connsiteX1" fmla="*/ 16894 w 17466"/>
                <a:gd name="connsiteY1" fmla="*/ 2626 h 13634"/>
                <a:gd name="connsiteX2" fmla="*/ 17466 w 17466"/>
                <a:gd name="connsiteY2" fmla="*/ 3033 h 13634"/>
                <a:gd name="connsiteX3" fmla="*/ 17094 w 17466"/>
                <a:gd name="connsiteY3" fmla="*/ 0 h 13634"/>
                <a:gd name="connsiteX4" fmla="*/ 15119 w 17466"/>
                <a:gd name="connsiteY4" fmla="*/ 2156 h 13634"/>
                <a:gd name="connsiteX5" fmla="*/ 15761 w 17466"/>
                <a:gd name="connsiteY5" fmla="*/ 2205 h 13634"/>
                <a:gd name="connsiteX6" fmla="*/ 0 w 17466"/>
                <a:gd name="connsiteY6" fmla="*/ 13017 h 13634"/>
                <a:gd name="connsiteX7" fmla="*/ 7 w 17466"/>
                <a:gd name="connsiteY7" fmla="*/ 13634 h 13634"/>
                <a:gd name="connsiteX0" fmla="*/ 7 w 17466"/>
                <a:gd name="connsiteY0" fmla="*/ 13634 h 13634"/>
                <a:gd name="connsiteX1" fmla="*/ 16894 w 17466"/>
                <a:gd name="connsiteY1" fmla="*/ 2626 h 13634"/>
                <a:gd name="connsiteX2" fmla="*/ 17466 w 17466"/>
                <a:gd name="connsiteY2" fmla="*/ 3033 h 13634"/>
                <a:gd name="connsiteX3" fmla="*/ 17094 w 17466"/>
                <a:gd name="connsiteY3" fmla="*/ 0 h 13634"/>
                <a:gd name="connsiteX4" fmla="*/ 15119 w 17466"/>
                <a:gd name="connsiteY4" fmla="*/ 2156 h 13634"/>
                <a:gd name="connsiteX5" fmla="*/ 15761 w 17466"/>
                <a:gd name="connsiteY5" fmla="*/ 2205 h 13634"/>
                <a:gd name="connsiteX6" fmla="*/ 0 w 17466"/>
                <a:gd name="connsiteY6" fmla="*/ 13017 h 13634"/>
                <a:gd name="connsiteX7" fmla="*/ 7 w 17466"/>
                <a:gd name="connsiteY7" fmla="*/ 13634 h 13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66" h="13634">
                  <a:moveTo>
                    <a:pt x="7" y="13634"/>
                  </a:moveTo>
                  <a:cubicBezTo>
                    <a:pt x="6847" y="12980"/>
                    <a:pt x="13566" y="10122"/>
                    <a:pt x="16894" y="2626"/>
                  </a:cubicBezTo>
                  <a:cubicBezTo>
                    <a:pt x="17032" y="2769"/>
                    <a:pt x="17275" y="2897"/>
                    <a:pt x="17466" y="3033"/>
                  </a:cubicBezTo>
                  <a:lnTo>
                    <a:pt x="17094" y="0"/>
                  </a:lnTo>
                  <a:cubicBezTo>
                    <a:pt x="15884" y="1470"/>
                    <a:pt x="15119" y="2156"/>
                    <a:pt x="15119" y="2156"/>
                  </a:cubicBezTo>
                  <a:cubicBezTo>
                    <a:pt x="15333" y="2172"/>
                    <a:pt x="15417" y="2109"/>
                    <a:pt x="15761" y="2205"/>
                  </a:cubicBezTo>
                  <a:cubicBezTo>
                    <a:pt x="15761" y="2205"/>
                    <a:pt x="12297" y="11371"/>
                    <a:pt x="0" y="13017"/>
                  </a:cubicBezTo>
                  <a:cubicBezTo>
                    <a:pt x="2" y="12994"/>
                    <a:pt x="5" y="13657"/>
                    <a:pt x="7" y="13634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220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3" name="Freeform 57">
              <a:extLst>
                <a:ext uri="{FF2B5EF4-FFF2-40B4-BE49-F238E27FC236}">
                  <a16:creationId xmlns:a16="http://schemas.microsoft.com/office/drawing/2014/main" id="{5D3AACDC-6168-40A6-81C5-F33645F3FB0C}"/>
                </a:ext>
              </a:extLst>
            </p:cNvPr>
            <p:cNvSpPr/>
            <p:nvPr/>
          </p:nvSpPr>
          <p:spPr>
            <a:xfrm>
              <a:off x="5194698" y="4474570"/>
              <a:ext cx="1637278" cy="1009619"/>
            </a:xfrm>
            <a:custGeom>
              <a:avLst/>
              <a:gdLst>
                <a:gd name="connsiteX0" fmla="*/ 1250518 w 1888055"/>
                <a:gd name="connsiteY0" fmla="*/ 0 h 1164260"/>
                <a:gd name="connsiteX1" fmla="*/ 1589570 w 1888055"/>
                <a:gd name="connsiteY1" fmla="*/ 339052 h 1164260"/>
                <a:gd name="connsiteX2" fmla="*/ 1589570 w 1888055"/>
                <a:gd name="connsiteY2" fmla="*/ 377117 h 1164260"/>
                <a:gd name="connsiteX3" fmla="*/ 1583859 w 1888055"/>
                <a:gd name="connsiteY3" fmla="*/ 433775 h 1164260"/>
                <a:gd name="connsiteX4" fmla="*/ 1593835 w 1888055"/>
                <a:gd name="connsiteY4" fmla="*/ 434780 h 1164260"/>
                <a:gd name="connsiteX5" fmla="*/ 1888055 w 1888055"/>
                <a:gd name="connsiteY5" fmla="*/ 795777 h 1164260"/>
                <a:gd name="connsiteX6" fmla="*/ 1519572 w 1888055"/>
                <a:gd name="connsiteY6" fmla="*/ 1164260 h 1164260"/>
                <a:gd name="connsiteX7" fmla="*/ 368483 w 1888055"/>
                <a:gd name="connsiteY7" fmla="*/ 1164260 h 1164260"/>
                <a:gd name="connsiteX8" fmla="*/ 0 w 1888055"/>
                <a:gd name="connsiteY8" fmla="*/ 795777 h 1164260"/>
                <a:gd name="connsiteX9" fmla="*/ 368483 w 1888055"/>
                <a:gd name="connsiteY9" fmla="*/ 427294 h 1164260"/>
                <a:gd name="connsiteX10" fmla="*/ 394054 w 1888055"/>
                <a:gd name="connsiteY10" fmla="*/ 427294 h 1164260"/>
                <a:gd name="connsiteX11" fmla="*/ 403956 w 1888055"/>
                <a:gd name="connsiteY11" fmla="*/ 395393 h 1164260"/>
                <a:gd name="connsiteX12" fmla="*/ 733901 w 1888055"/>
                <a:gd name="connsiteY12" fmla="*/ 176691 h 1164260"/>
                <a:gd name="connsiteX13" fmla="*/ 746153 w 1888055"/>
                <a:gd name="connsiteY13" fmla="*/ 176691 h 1164260"/>
                <a:gd name="connsiteX14" fmla="*/ 852637 w 1888055"/>
                <a:gd name="connsiteY14" fmla="*/ 192790 h 1164260"/>
                <a:gd name="connsiteX15" fmla="*/ 930871 w 1888055"/>
                <a:gd name="connsiteY15" fmla="*/ 230399 h 1164260"/>
                <a:gd name="connsiteX16" fmla="*/ 938111 w 1888055"/>
                <a:gd name="connsiteY16" fmla="*/ 207078 h 1164260"/>
                <a:gd name="connsiteX17" fmla="*/ 1250518 w 1888055"/>
                <a:gd name="connsiteY17" fmla="*/ 0 h 116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88055" h="1164260">
                  <a:moveTo>
                    <a:pt x="1250518" y="0"/>
                  </a:moveTo>
                  <a:cubicBezTo>
                    <a:pt x="1437771" y="0"/>
                    <a:pt x="1589570" y="151799"/>
                    <a:pt x="1589570" y="339052"/>
                  </a:cubicBezTo>
                  <a:lnTo>
                    <a:pt x="1589570" y="377117"/>
                  </a:lnTo>
                  <a:lnTo>
                    <a:pt x="1583859" y="433775"/>
                  </a:lnTo>
                  <a:lnTo>
                    <a:pt x="1593835" y="434780"/>
                  </a:lnTo>
                  <a:cubicBezTo>
                    <a:pt x="1761746" y="469140"/>
                    <a:pt x="1888055" y="617708"/>
                    <a:pt x="1888055" y="795777"/>
                  </a:cubicBezTo>
                  <a:cubicBezTo>
                    <a:pt x="1888055" y="999285"/>
                    <a:pt x="1723080" y="1164260"/>
                    <a:pt x="1519572" y="1164260"/>
                  </a:cubicBezTo>
                  <a:lnTo>
                    <a:pt x="368483" y="1164260"/>
                  </a:lnTo>
                  <a:cubicBezTo>
                    <a:pt x="164975" y="1164260"/>
                    <a:pt x="0" y="999285"/>
                    <a:pt x="0" y="795777"/>
                  </a:cubicBezTo>
                  <a:cubicBezTo>
                    <a:pt x="0" y="592269"/>
                    <a:pt x="164975" y="427294"/>
                    <a:pt x="368483" y="427294"/>
                  </a:cubicBezTo>
                  <a:lnTo>
                    <a:pt x="394054" y="427294"/>
                  </a:lnTo>
                  <a:lnTo>
                    <a:pt x="403956" y="395393"/>
                  </a:lnTo>
                  <a:cubicBezTo>
                    <a:pt x="458316" y="266871"/>
                    <a:pt x="585578" y="176691"/>
                    <a:pt x="733901" y="176691"/>
                  </a:cubicBezTo>
                  <a:lnTo>
                    <a:pt x="746153" y="176691"/>
                  </a:lnTo>
                  <a:cubicBezTo>
                    <a:pt x="783234" y="176691"/>
                    <a:pt x="818999" y="182327"/>
                    <a:pt x="852637" y="192790"/>
                  </a:cubicBezTo>
                  <a:lnTo>
                    <a:pt x="930871" y="230399"/>
                  </a:lnTo>
                  <a:lnTo>
                    <a:pt x="938111" y="207078"/>
                  </a:lnTo>
                  <a:cubicBezTo>
                    <a:pt x="989582" y="85387"/>
                    <a:pt x="1110079" y="0"/>
                    <a:pt x="1250518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>
                <a:defRPr/>
              </a:pPr>
              <a:endParaRPr lang="en-US">
                <a:solidFill>
                  <a:srgbClr val="FFFFFF"/>
                </a:solidFill>
                <a:latin typeface="Segoe UI Semilight"/>
              </a:endParaRPr>
            </a:p>
          </p:txBody>
        </p:sp>
      </p:grpSp>
      <p:sp>
        <p:nvSpPr>
          <p:cNvPr id="45" name="Cloud text"/>
          <p:cNvSpPr>
            <a:spLocks noChangeAspect="1"/>
          </p:cNvSpPr>
          <p:nvPr/>
        </p:nvSpPr>
        <p:spPr bwMode="auto">
          <a:xfrm>
            <a:off x="5895128" y="4881983"/>
            <a:ext cx="404065" cy="121346"/>
          </a:xfrm>
          <a:custGeom>
            <a:avLst/>
            <a:gdLst>
              <a:gd name="connsiteX0" fmla="*/ 728363 w 805605"/>
              <a:gd name="connsiteY0" fmla="*/ 105519 h 229344"/>
              <a:gd name="connsiteX1" fmla="*/ 703956 w 805605"/>
              <a:gd name="connsiteY1" fmla="*/ 117797 h 229344"/>
              <a:gd name="connsiteX2" fmla="*/ 695175 w 805605"/>
              <a:gd name="connsiteY2" fmla="*/ 151507 h 229344"/>
              <a:gd name="connsiteX3" fmla="*/ 703658 w 805605"/>
              <a:gd name="connsiteY3" fmla="*/ 182463 h 229344"/>
              <a:gd name="connsiteX4" fmla="*/ 727173 w 805605"/>
              <a:gd name="connsiteY4" fmla="*/ 193328 h 229344"/>
              <a:gd name="connsiteX5" fmla="*/ 750464 w 805605"/>
              <a:gd name="connsiteY5" fmla="*/ 181868 h 229344"/>
              <a:gd name="connsiteX6" fmla="*/ 759468 w 805605"/>
              <a:gd name="connsiteY6" fmla="*/ 151507 h 229344"/>
              <a:gd name="connsiteX7" fmla="*/ 759468 w 805605"/>
              <a:gd name="connsiteY7" fmla="*/ 140047 h 229344"/>
              <a:gd name="connsiteX8" fmla="*/ 750836 w 805605"/>
              <a:gd name="connsiteY8" fmla="*/ 115342 h 229344"/>
              <a:gd name="connsiteX9" fmla="*/ 728363 w 805605"/>
              <a:gd name="connsiteY9" fmla="*/ 105519 h 229344"/>
              <a:gd name="connsiteX10" fmla="*/ 358824 w 805605"/>
              <a:gd name="connsiteY10" fmla="*/ 105519 h 229344"/>
              <a:gd name="connsiteX11" fmla="*/ 332928 w 805605"/>
              <a:gd name="connsiteY11" fmla="*/ 116979 h 229344"/>
              <a:gd name="connsiteX12" fmla="*/ 323701 w 805605"/>
              <a:gd name="connsiteY12" fmla="*/ 149423 h 229344"/>
              <a:gd name="connsiteX13" fmla="*/ 359122 w 805605"/>
              <a:gd name="connsiteY13" fmla="*/ 193328 h 229344"/>
              <a:gd name="connsiteX14" fmla="*/ 392906 w 805605"/>
              <a:gd name="connsiteY14" fmla="*/ 148233 h 229344"/>
              <a:gd name="connsiteX15" fmla="*/ 358824 w 805605"/>
              <a:gd name="connsiteY15" fmla="*/ 105519 h 229344"/>
              <a:gd name="connsiteX16" fmla="*/ 473124 w 805605"/>
              <a:gd name="connsiteY16" fmla="*/ 73223 h 229344"/>
              <a:gd name="connsiteX17" fmla="*/ 520005 w 805605"/>
              <a:gd name="connsiteY17" fmla="*/ 73223 h 229344"/>
              <a:gd name="connsiteX18" fmla="*/ 520005 w 805605"/>
              <a:gd name="connsiteY18" fmla="*/ 161032 h 229344"/>
              <a:gd name="connsiteX19" fmla="*/ 545603 w 805605"/>
              <a:gd name="connsiteY19" fmla="*/ 193328 h 229344"/>
              <a:gd name="connsiteX20" fmla="*/ 565844 w 805605"/>
              <a:gd name="connsiteY20" fmla="*/ 184472 h 229344"/>
              <a:gd name="connsiteX21" fmla="*/ 573434 w 805605"/>
              <a:gd name="connsiteY21" fmla="*/ 160437 h 229344"/>
              <a:gd name="connsiteX22" fmla="*/ 573434 w 805605"/>
              <a:gd name="connsiteY22" fmla="*/ 73223 h 229344"/>
              <a:gd name="connsiteX23" fmla="*/ 620315 w 805605"/>
              <a:gd name="connsiteY23" fmla="*/ 73223 h 229344"/>
              <a:gd name="connsiteX24" fmla="*/ 620315 w 805605"/>
              <a:gd name="connsiteY24" fmla="*/ 225623 h 229344"/>
              <a:gd name="connsiteX25" fmla="*/ 573434 w 805605"/>
              <a:gd name="connsiteY25" fmla="*/ 225623 h 229344"/>
              <a:gd name="connsiteX26" fmla="*/ 573434 w 805605"/>
              <a:gd name="connsiteY26" fmla="*/ 202406 h 229344"/>
              <a:gd name="connsiteX27" fmla="*/ 572690 w 805605"/>
              <a:gd name="connsiteY27" fmla="*/ 202406 h 229344"/>
              <a:gd name="connsiteX28" fmla="*/ 526107 w 805605"/>
              <a:gd name="connsiteY28" fmla="*/ 229344 h 229344"/>
              <a:gd name="connsiteX29" fmla="*/ 473124 w 805605"/>
              <a:gd name="connsiteY29" fmla="*/ 165199 h 229344"/>
              <a:gd name="connsiteX30" fmla="*/ 359717 w 805605"/>
              <a:gd name="connsiteY30" fmla="*/ 69503 h 229344"/>
              <a:gd name="connsiteX31" fmla="*/ 419248 w 805605"/>
              <a:gd name="connsiteY31" fmla="*/ 90859 h 229344"/>
              <a:gd name="connsiteX32" fmla="*/ 440828 w 805605"/>
              <a:gd name="connsiteY32" fmla="*/ 147340 h 229344"/>
              <a:gd name="connsiteX33" fmla="*/ 418579 w 805605"/>
              <a:gd name="connsiteY33" fmla="*/ 207317 h 229344"/>
              <a:gd name="connsiteX34" fmla="*/ 357633 w 805605"/>
              <a:gd name="connsiteY34" fmla="*/ 229344 h 229344"/>
              <a:gd name="connsiteX35" fmla="*/ 297730 w 805605"/>
              <a:gd name="connsiteY35" fmla="*/ 207987 h 229344"/>
              <a:gd name="connsiteX36" fmla="*/ 275927 w 805605"/>
              <a:gd name="connsiteY36" fmla="*/ 150019 h 229344"/>
              <a:gd name="connsiteX37" fmla="*/ 298549 w 805605"/>
              <a:gd name="connsiteY37" fmla="*/ 90859 h 229344"/>
              <a:gd name="connsiteX38" fmla="*/ 359717 w 805605"/>
              <a:gd name="connsiteY38" fmla="*/ 69503 h 229344"/>
              <a:gd name="connsiteX39" fmla="*/ 113704 w 805605"/>
              <a:gd name="connsiteY39" fmla="*/ 8632 h 229344"/>
              <a:gd name="connsiteX40" fmla="*/ 166389 w 805605"/>
              <a:gd name="connsiteY40" fmla="*/ 16520 h 229344"/>
              <a:gd name="connsiteX41" fmla="*/ 166389 w 805605"/>
              <a:gd name="connsiteY41" fmla="*/ 62805 h 229344"/>
              <a:gd name="connsiteX42" fmla="*/ 117574 w 805605"/>
              <a:gd name="connsiteY42" fmla="*/ 50006 h 229344"/>
              <a:gd name="connsiteX43" fmla="*/ 69056 w 805605"/>
              <a:gd name="connsiteY43" fmla="*/ 68907 h 229344"/>
              <a:gd name="connsiteX44" fmla="*/ 50601 w 805605"/>
              <a:gd name="connsiteY44" fmla="*/ 120104 h 229344"/>
              <a:gd name="connsiteX45" fmla="*/ 68014 w 805605"/>
              <a:gd name="connsiteY45" fmla="*/ 169441 h 229344"/>
              <a:gd name="connsiteX46" fmla="*/ 114895 w 805605"/>
              <a:gd name="connsiteY46" fmla="*/ 187821 h 229344"/>
              <a:gd name="connsiteX47" fmla="*/ 166389 w 805605"/>
              <a:gd name="connsiteY47" fmla="*/ 174129 h 229344"/>
              <a:gd name="connsiteX48" fmla="*/ 166389 w 805605"/>
              <a:gd name="connsiteY48" fmla="*/ 218033 h 229344"/>
              <a:gd name="connsiteX49" fmla="*/ 105370 w 805605"/>
              <a:gd name="connsiteY49" fmla="*/ 229344 h 229344"/>
              <a:gd name="connsiteX50" fmla="*/ 28128 w 805605"/>
              <a:gd name="connsiteY50" fmla="*/ 200471 h 229344"/>
              <a:gd name="connsiteX51" fmla="*/ 0 w 805605"/>
              <a:gd name="connsiteY51" fmla="*/ 123527 h 229344"/>
              <a:gd name="connsiteX52" fmla="*/ 31626 w 805605"/>
              <a:gd name="connsiteY52" fmla="*/ 40481 h 229344"/>
              <a:gd name="connsiteX53" fmla="*/ 113704 w 805605"/>
              <a:gd name="connsiteY53" fmla="*/ 8632 h 229344"/>
              <a:gd name="connsiteX54" fmla="*/ 758575 w 805605"/>
              <a:gd name="connsiteY54" fmla="*/ 0 h 229344"/>
              <a:gd name="connsiteX55" fmla="*/ 805605 w 805605"/>
              <a:gd name="connsiteY55" fmla="*/ 0 h 229344"/>
              <a:gd name="connsiteX56" fmla="*/ 805605 w 805605"/>
              <a:gd name="connsiteY56" fmla="*/ 225623 h 229344"/>
              <a:gd name="connsiteX57" fmla="*/ 758575 w 805605"/>
              <a:gd name="connsiteY57" fmla="*/ 225623 h 229344"/>
              <a:gd name="connsiteX58" fmla="*/ 758575 w 805605"/>
              <a:gd name="connsiteY58" fmla="*/ 204638 h 229344"/>
              <a:gd name="connsiteX59" fmla="*/ 757980 w 805605"/>
              <a:gd name="connsiteY59" fmla="*/ 204638 h 229344"/>
              <a:gd name="connsiteX60" fmla="*/ 710802 w 805605"/>
              <a:gd name="connsiteY60" fmla="*/ 229344 h 229344"/>
              <a:gd name="connsiteX61" fmla="*/ 664814 w 805605"/>
              <a:gd name="connsiteY61" fmla="*/ 209178 h 229344"/>
              <a:gd name="connsiteX62" fmla="*/ 647401 w 805605"/>
              <a:gd name="connsiteY62" fmla="*/ 152846 h 229344"/>
              <a:gd name="connsiteX63" fmla="*/ 666600 w 805605"/>
              <a:gd name="connsiteY63" fmla="*/ 92273 h 229344"/>
              <a:gd name="connsiteX64" fmla="*/ 716904 w 805605"/>
              <a:gd name="connsiteY64" fmla="*/ 69503 h 229344"/>
              <a:gd name="connsiteX65" fmla="*/ 757980 w 805605"/>
              <a:gd name="connsiteY65" fmla="*/ 90636 h 229344"/>
              <a:gd name="connsiteX66" fmla="*/ 758575 w 805605"/>
              <a:gd name="connsiteY66" fmla="*/ 90636 h 229344"/>
              <a:gd name="connsiteX67" fmla="*/ 199279 w 805605"/>
              <a:gd name="connsiteY67" fmla="*/ 0 h 229344"/>
              <a:gd name="connsiteX68" fmla="*/ 246309 w 805605"/>
              <a:gd name="connsiteY68" fmla="*/ 0 h 229344"/>
              <a:gd name="connsiteX69" fmla="*/ 246309 w 805605"/>
              <a:gd name="connsiteY69" fmla="*/ 225623 h 229344"/>
              <a:gd name="connsiteX70" fmla="*/ 199279 w 805605"/>
              <a:gd name="connsiteY70" fmla="*/ 225623 h 229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805605" h="229344">
                <a:moveTo>
                  <a:pt x="728363" y="105519"/>
                </a:moveTo>
                <a:cubicBezTo>
                  <a:pt x="717945" y="105519"/>
                  <a:pt x="709809" y="109612"/>
                  <a:pt x="703956" y="117797"/>
                </a:cubicBezTo>
                <a:cubicBezTo>
                  <a:pt x="698102" y="125983"/>
                  <a:pt x="695175" y="137219"/>
                  <a:pt x="695175" y="151507"/>
                </a:cubicBezTo>
                <a:cubicBezTo>
                  <a:pt x="695175" y="164901"/>
                  <a:pt x="698002" y="175220"/>
                  <a:pt x="703658" y="182463"/>
                </a:cubicBezTo>
                <a:cubicBezTo>
                  <a:pt x="709313" y="189706"/>
                  <a:pt x="717152" y="193328"/>
                  <a:pt x="727173" y="193328"/>
                </a:cubicBezTo>
                <a:cubicBezTo>
                  <a:pt x="736698" y="193328"/>
                  <a:pt x="744462" y="189508"/>
                  <a:pt x="750464" y="181868"/>
                </a:cubicBezTo>
                <a:cubicBezTo>
                  <a:pt x="756467" y="174228"/>
                  <a:pt x="759468" y="164108"/>
                  <a:pt x="759468" y="151507"/>
                </a:cubicBezTo>
                <a:lnTo>
                  <a:pt x="759468" y="140047"/>
                </a:lnTo>
                <a:cubicBezTo>
                  <a:pt x="759468" y="130125"/>
                  <a:pt x="756591" y="121890"/>
                  <a:pt x="750836" y="115342"/>
                </a:cubicBezTo>
                <a:cubicBezTo>
                  <a:pt x="745082" y="108793"/>
                  <a:pt x="737591" y="105519"/>
                  <a:pt x="728363" y="105519"/>
                </a:cubicBezTo>
                <a:close/>
                <a:moveTo>
                  <a:pt x="358824" y="105519"/>
                </a:moveTo>
                <a:cubicBezTo>
                  <a:pt x="347712" y="105519"/>
                  <a:pt x="339080" y="109339"/>
                  <a:pt x="332928" y="116979"/>
                </a:cubicBezTo>
                <a:cubicBezTo>
                  <a:pt x="326776" y="124619"/>
                  <a:pt x="323701" y="135433"/>
                  <a:pt x="323701" y="149423"/>
                </a:cubicBezTo>
                <a:cubicBezTo>
                  <a:pt x="323701" y="178693"/>
                  <a:pt x="335508" y="193328"/>
                  <a:pt x="359122" y="193328"/>
                </a:cubicBezTo>
                <a:cubicBezTo>
                  <a:pt x="381644" y="193328"/>
                  <a:pt x="392906" y="178296"/>
                  <a:pt x="392906" y="148233"/>
                </a:cubicBezTo>
                <a:cubicBezTo>
                  <a:pt x="392906" y="119757"/>
                  <a:pt x="381545" y="105519"/>
                  <a:pt x="358824" y="105519"/>
                </a:cubicBezTo>
                <a:close/>
                <a:moveTo>
                  <a:pt x="473124" y="73223"/>
                </a:moveTo>
                <a:lnTo>
                  <a:pt x="520005" y="73223"/>
                </a:lnTo>
                <a:lnTo>
                  <a:pt x="520005" y="161032"/>
                </a:lnTo>
                <a:cubicBezTo>
                  <a:pt x="520005" y="182562"/>
                  <a:pt x="528538" y="193328"/>
                  <a:pt x="545603" y="193328"/>
                </a:cubicBezTo>
                <a:cubicBezTo>
                  <a:pt x="554037" y="193328"/>
                  <a:pt x="560784" y="190376"/>
                  <a:pt x="565844" y="184472"/>
                </a:cubicBezTo>
                <a:cubicBezTo>
                  <a:pt x="570904" y="178569"/>
                  <a:pt x="573434" y="170557"/>
                  <a:pt x="573434" y="160437"/>
                </a:cubicBezTo>
                <a:lnTo>
                  <a:pt x="573434" y="73223"/>
                </a:lnTo>
                <a:lnTo>
                  <a:pt x="620315" y="73223"/>
                </a:lnTo>
                <a:lnTo>
                  <a:pt x="620315" y="225623"/>
                </a:lnTo>
                <a:lnTo>
                  <a:pt x="573434" y="225623"/>
                </a:lnTo>
                <a:lnTo>
                  <a:pt x="573434" y="202406"/>
                </a:lnTo>
                <a:lnTo>
                  <a:pt x="572690" y="202406"/>
                </a:lnTo>
                <a:cubicBezTo>
                  <a:pt x="561082" y="220365"/>
                  <a:pt x="545554" y="229344"/>
                  <a:pt x="526107" y="229344"/>
                </a:cubicBezTo>
                <a:cubicBezTo>
                  <a:pt x="490785" y="229344"/>
                  <a:pt x="473124" y="207962"/>
                  <a:pt x="473124" y="165199"/>
                </a:cubicBezTo>
                <a:close/>
                <a:moveTo>
                  <a:pt x="359717" y="69503"/>
                </a:moveTo>
                <a:cubicBezTo>
                  <a:pt x="385018" y="69503"/>
                  <a:pt x="404862" y="76621"/>
                  <a:pt x="419248" y="90859"/>
                </a:cubicBezTo>
                <a:cubicBezTo>
                  <a:pt x="433635" y="105097"/>
                  <a:pt x="440828" y="123924"/>
                  <a:pt x="440828" y="147340"/>
                </a:cubicBezTo>
                <a:cubicBezTo>
                  <a:pt x="440828" y="172640"/>
                  <a:pt x="433412" y="192633"/>
                  <a:pt x="418579" y="207317"/>
                </a:cubicBezTo>
                <a:cubicBezTo>
                  <a:pt x="403745" y="222002"/>
                  <a:pt x="383430" y="229344"/>
                  <a:pt x="357633" y="229344"/>
                </a:cubicBezTo>
                <a:cubicBezTo>
                  <a:pt x="332233" y="229344"/>
                  <a:pt x="312266" y="222225"/>
                  <a:pt x="297730" y="207987"/>
                </a:cubicBezTo>
                <a:cubicBezTo>
                  <a:pt x="283195" y="193749"/>
                  <a:pt x="275927" y="174426"/>
                  <a:pt x="275927" y="150019"/>
                </a:cubicBezTo>
                <a:cubicBezTo>
                  <a:pt x="275927" y="124817"/>
                  <a:pt x="283468" y="105097"/>
                  <a:pt x="298549" y="90859"/>
                </a:cubicBezTo>
                <a:cubicBezTo>
                  <a:pt x="313630" y="76621"/>
                  <a:pt x="334019" y="69503"/>
                  <a:pt x="359717" y="69503"/>
                </a:cubicBezTo>
                <a:close/>
                <a:moveTo>
                  <a:pt x="113704" y="8632"/>
                </a:moveTo>
                <a:cubicBezTo>
                  <a:pt x="134540" y="8632"/>
                  <a:pt x="152102" y="11261"/>
                  <a:pt x="166389" y="16520"/>
                </a:cubicBezTo>
                <a:lnTo>
                  <a:pt x="166389" y="62805"/>
                </a:lnTo>
                <a:cubicBezTo>
                  <a:pt x="152102" y="54272"/>
                  <a:pt x="135830" y="50006"/>
                  <a:pt x="117574" y="50006"/>
                </a:cubicBezTo>
                <a:cubicBezTo>
                  <a:pt x="97532" y="50006"/>
                  <a:pt x="81359" y="56306"/>
                  <a:pt x="69056" y="68907"/>
                </a:cubicBezTo>
                <a:cubicBezTo>
                  <a:pt x="56753" y="81508"/>
                  <a:pt x="50601" y="98574"/>
                  <a:pt x="50601" y="120104"/>
                </a:cubicBezTo>
                <a:cubicBezTo>
                  <a:pt x="50601" y="140742"/>
                  <a:pt x="56405" y="157187"/>
                  <a:pt x="68014" y="169441"/>
                </a:cubicBezTo>
                <a:cubicBezTo>
                  <a:pt x="79623" y="181694"/>
                  <a:pt x="95250" y="187821"/>
                  <a:pt x="114895" y="187821"/>
                </a:cubicBezTo>
                <a:cubicBezTo>
                  <a:pt x="133647" y="187821"/>
                  <a:pt x="150812" y="183257"/>
                  <a:pt x="166389" y="174129"/>
                </a:cubicBezTo>
                <a:lnTo>
                  <a:pt x="166389" y="218033"/>
                </a:lnTo>
                <a:cubicBezTo>
                  <a:pt x="150812" y="225574"/>
                  <a:pt x="130472" y="229344"/>
                  <a:pt x="105370" y="229344"/>
                </a:cubicBezTo>
                <a:cubicBezTo>
                  <a:pt x="72628" y="229344"/>
                  <a:pt x="46880" y="219720"/>
                  <a:pt x="28128" y="200471"/>
                </a:cubicBezTo>
                <a:cubicBezTo>
                  <a:pt x="9376" y="181223"/>
                  <a:pt x="0" y="155575"/>
                  <a:pt x="0" y="123527"/>
                </a:cubicBezTo>
                <a:cubicBezTo>
                  <a:pt x="0" y="89396"/>
                  <a:pt x="10542" y="61714"/>
                  <a:pt x="31626" y="40481"/>
                </a:cubicBezTo>
                <a:cubicBezTo>
                  <a:pt x="52710" y="19248"/>
                  <a:pt x="80069" y="8632"/>
                  <a:pt x="113704" y="8632"/>
                </a:cubicBezTo>
                <a:close/>
                <a:moveTo>
                  <a:pt x="758575" y="0"/>
                </a:moveTo>
                <a:lnTo>
                  <a:pt x="805605" y="0"/>
                </a:lnTo>
                <a:lnTo>
                  <a:pt x="805605" y="225623"/>
                </a:lnTo>
                <a:lnTo>
                  <a:pt x="758575" y="225623"/>
                </a:lnTo>
                <a:lnTo>
                  <a:pt x="758575" y="204638"/>
                </a:lnTo>
                <a:lnTo>
                  <a:pt x="757980" y="204638"/>
                </a:lnTo>
                <a:cubicBezTo>
                  <a:pt x="747264" y="221109"/>
                  <a:pt x="731538" y="229344"/>
                  <a:pt x="710802" y="229344"/>
                </a:cubicBezTo>
                <a:cubicBezTo>
                  <a:pt x="691752" y="229344"/>
                  <a:pt x="676422" y="222622"/>
                  <a:pt x="664814" y="209178"/>
                </a:cubicBezTo>
                <a:cubicBezTo>
                  <a:pt x="653205" y="195734"/>
                  <a:pt x="647401" y="176956"/>
                  <a:pt x="647401" y="152846"/>
                </a:cubicBezTo>
                <a:cubicBezTo>
                  <a:pt x="647401" y="127645"/>
                  <a:pt x="653800" y="107454"/>
                  <a:pt x="666600" y="92273"/>
                </a:cubicBezTo>
                <a:cubicBezTo>
                  <a:pt x="679399" y="77093"/>
                  <a:pt x="696167" y="69503"/>
                  <a:pt x="716904" y="69503"/>
                </a:cubicBezTo>
                <a:cubicBezTo>
                  <a:pt x="736549" y="69503"/>
                  <a:pt x="750241" y="76547"/>
                  <a:pt x="757980" y="90636"/>
                </a:cubicBezTo>
                <a:lnTo>
                  <a:pt x="758575" y="90636"/>
                </a:lnTo>
                <a:close/>
                <a:moveTo>
                  <a:pt x="199279" y="0"/>
                </a:moveTo>
                <a:lnTo>
                  <a:pt x="246309" y="0"/>
                </a:lnTo>
                <a:lnTo>
                  <a:pt x="246309" y="225623"/>
                </a:lnTo>
                <a:lnTo>
                  <a:pt x="199279" y="225623"/>
                </a:lnTo>
                <a:close/>
              </a:path>
            </a:pathLst>
          </a:cu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4484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animClr clrSpc="rgb" dir="cw">
                                      <p:cBhvr>
                                        <p:cTn id="5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5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animClr clrSpc="rgb" dir="cw">
                                      <p:cBhvr>
                                        <p:cTn id="5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5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4" grpId="0" animBg="1"/>
      <p:bldP spid="44" grpId="1" animBg="1"/>
      <p:bldP spid="43" grpId="0" animBg="1"/>
      <p:bldP spid="43" grpId="1" animBg="1"/>
      <p:bldP spid="3" grpId="0" uiExpand="1" build="p"/>
      <p:bldP spid="4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A598A-CE4A-4DEE-93E2-801F249F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406" y="289511"/>
            <a:ext cx="11655840" cy="899665"/>
          </a:xfrm>
        </p:spPr>
        <p:txBody>
          <a:bodyPr vert="horz" wrap="square" lIns="89630" tIns="44814" rIns="89630" bIns="44814" rtlCol="0" anchor="ctr">
            <a:normAutofit/>
          </a:bodyPr>
          <a:lstStyle/>
          <a:p>
            <a:pPr defTabSz="914049"/>
            <a:r>
              <a:rPr lang="en-US" sz="4400">
                <a:solidFill>
                  <a:schemeClr val="tx1"/>
                </a:solidFill>
                <a:ea typeface="+mj-ea"/>
                <a:cs typeface="+mj-cs"/>
              </a:rPr>
              <a:t>Azure IoT Hub in the Cloud and on the 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FDAB3-C7A9-411B-88B2-D1B8DBAB667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228" y="3583072"/>
            <a:ext cx="5222179" cy="2120581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pPr marL="0" indent="0">
              <a:buNone/>
            </a:pPr>
            <a:r>
              <a:rPr lang="en-US" sz="3200">
                <a:solidFill>
                  <a:schemeClr val="tx2"/>
                </a:solidFill>
              </a:rPr>
              <a:t>Azure IoT Hub in the Cloud </a:t>
            </a:r>
          </a:p>
          <a:p>
            <a:pPr marL="342900" lvl="1" indent="-342900">
              <a:spcBef>
                <a:spcPts val="588"/>
              </a:spcBef>
              <a:spcAft>
                <a:spcPts val="588"/>
              </a:spcAft>
              <a:buFont typeface="Arial" panose="05000000000000000000" pitchFamily="2" charset="2"/>
              <a:buChar char="•"/>
            </a:pPr>
            <a:r>
              <a:rPr lang="en-US" sz="2000" spc="-50">
                <a:solidFill>
                  <a:srgbClr val="262626"/>
                </a:solidFill>
                <a:cs typeface="Segoe UI Semilight"/>
              </a:rPr>
              <a:t>Internet Scale Device Support</a:t>
            </a:r>
            <a:endParaRPr lang="en-US" sz="2000" spc="-50">
              <a:solidFill>
                <a:srgbClr val="262626"/>
              </a:solidFill>
            </a:endParaRPr>
          </a:p>
          <a:p>
            <a:pPr marL="342900" lvl="1" indent="-342900">
              <a:spcBef>
                <a:spcPts val="588"/>
              </a:spcBef>
              <a:spcAft>
                <a:spcPts val="588"/>
              </a:spcAft>
              <a:buFont typeface="Arial" panose="05000000000000000000" pitchFamily="2" charset="2"/>
              <a:buChar char="•"/>
            </a:pPr>
            <a:r>
              <a:rPr lang="en-US" sz="2000" spc="-50">
                <a:solidFill>
                  <a:srgbClr val="262626"/>
                </a:solidFill>
              </a:rPr>
              <a:t>Remote monitoring and management</a:t>
            </a:r>
            <a:endParaRPr lang="en-US" sz="2000" spc="-50">
              <a:solidFill>
                <a:srgbClr val="262626"/>
              </a:solidFill>
              <a:cs typeface="Segoe UI Semilight"/>
            </a:endParaRPr>
          </a:p>
          <a:p>
            <a:pPr marL="342900" lvl="1" indent="-342900">
              <a:spcBef>
                <a:spcPts val="588"/>
              </a:spcBef>
              <a:spcAft>
                <a:spcPts val="588"/>
              </a:spcAft>
              <a:buFont typeface="Arial" panose="05000000000000000000" pitchFamily="2" charset="2"/>
              <a:buChar char="•"/>
            </a:pPr>
            <a:r>
              <a:rPr lang="en-US" sz="2000" spc="-50">
                <a:solidFill>
                  <a:srgbClr val="262626"/>
                </a:solidFill>
              </a:rPr>
              <a:t>Infinite Compute and Storage for Workloads such a Machine Learning &amp; LOB</a:t>
            </a:r>
            <a:endParaRPr lang="en-US" sz="2000" spc="-50">
              <a:solidFill>
                <a:srgbClr val="262626"/>
              </a:solidFill>
              <a:cs typeface="Segoe UI Semiligh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6300458" y="3572391"/>
            <a:ext cx="5808818" cy="1843582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pPr marL="0" indent="0">
              <a:buNone/>
            </a:pPr>
            <a:r>
              <a:rPr lang="en-US" sz="3200">
                <a:solidFill>
                  <a:schemeClr val="tx2"/>
                </a:solidFill>
              </a:rPr>
              <a:t>Azure IoT Edge</a:t>
            </a:r>
          </a:p>
          <a:p>
            <a:pPr marL="342900" lvl="1" indent="-342900">
              <a:spcBef>
                <a:spcPts val="588"/>
              </a:spcBef>
              <a:spcAft>
                <a:spcPts val="588"/>
              </a:spcAft>
              <a:buFont typeface="Arial" panose="05000000000000000000" pitchFamily="2" charset="2"/>
              <a:buChar char="•"/>
            </a:pPr>
            <a:r>
              <a:rPr lang="en-US" sz="2000" spc="-50">
                <a:solidFill>
                  <a:srgbClr val="262626"/>
                </a:solidFill>
              </a:rPr>
              <a:t>Low latency requiring near real-time response</a:t>
            </a:r>
            <a:endParaRPr lang="en-US" sz="2000" spc="-50">
              <a:solidFill>
                <a:srgbClr val="262626"/>
              </a:solidFill>
              <a:cs typeface="Segoe UI Semilight"/>
            </a:endParaRPr>
          </a:p>
          <a:p>
            <a:pPr marL="342900" lvl="1" indent="-342900">
              <a:spcBef>
                <a:spcPts val="588"/>
              </a:spcBef>
              <a:spcAft>
                <a:spcPts val="588"/>
              </a:spcAft>
              <a:buFont typeface="Arial" panose="05000000000000000000" pitchFamily="2" charset="2"/>
              <a:buChar char="•"/>
            </a:pPr>
            <a:r>
              <a:rPr lang="en-US" sz="2000" spc="-50">
                <a:solidFill>
                  <a:srgbClr val="262626"/>
                </a:solidFill>
              </a:rPr>
              <a:t>Large quantities of data </a:t>
            </a:r>
            <a:r>
              <a:rPr lang="en-US" sz="2000" spc="-50" err="1">
                <a:solidFill>
                  <a:srgbClr val="262626"/>
                </a:solidFill>
              </a:rPr>
              <a:t>eg</a:t>
            </a:r>
            <a:r>
              <a:rPr lang="en-US" sz="2000" spc="-50">
                <a:solidFill>
                  <a:srgbClr val="262626"/>
                </a:solidFill>
              </a:rPr>
              <a:t> Image processing</a:t>
            </a:r>
            <a:endParaRPr lang="en-US" sz="2000" spc="-50">
              <a:solidFill>
                <a:srgbClr val="262626"/>
              </a:solidFill>
              <a:cs typeface="Segoe UI Semilight"/>
            </a:endParaRPr>
          </a:p>
          <a:p>
            <a:pPr marL="342900" lvl="1" indent="-342900">
              <a:spcBef>
                <a:spcPts val="588"/>
              </a:spcBef>
              <a:spcAft>
                <a:spcPts val="588"/>
              </a:spcAft>
              <a:buFont typeface="Arial" panose="05000000000000000000" pitchFamily="2" charset="2"/>
              <a:buChar char="•"/>
            </a:pPr>
            <a:r>
              <a:rPr lang="en-US" sz="2000" spc="-50">
                <a:solidFill>
                  <a:srgbClr val="262626"/>
                </a:solidFill>
              </a:rPr>
              <a:t>Protocol translation &amp; data normalization</a:t>
            </a:r>
            <a:endParaRPr lang="en-US" sz="2000" spc="-50">
              <a:solidFill>
                <a:srgbClr val="262626"/>
              </a:solidFill>
              <a:cs typeface="Segoe UI Semilight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1595470" y="1565291"/>
            <a:ext cx="2282362" cy="1594273"/>
            <a:chOff x="9691715" y="2578594"/>
            <a:chExt cx="2283010" cy="1594725"/>
          </a:xfrm>
        </p:grpSpPr>
        <p:grpSp>
          <p:nvGrpSpPr>
            <p:cNvPr id="74" name="Group 73"/>
            <p:cNvGrpSpPr>
              <a:grpSpLocks noChangeAspect="1"/>
            </p:cNvGrpSpPr>
            <p:nvPr/>
          </p:nvGrpSpPr>
          <p:grpSpPr>
            <a:xfrm>
              <a:off x="10036250" y="3676676"/>
              <a:ext cx="613542" cy="488277"/>
              <a:chOff x="7447097" y="5073261"/>
              <a:chExt cx="1524001" cy="1212851"/>
            </a:xfrm>
          </p:grpSpPr>
          <p:sp>
            <p:nvSpPr>
              <p:cNvPr id="103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7447097" y="5078024"/>
                <a:ext cx="1524000" cy="1203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04" name="Freeform 5"/>
              <p:cNvSpPr>
                <a:spLocks/>
              </p:cNvSpPr>
              <p:nvPr/>
            </p:nvSpPr>
            <p:spPr bwMode="auto">
              <a:xfrm>
                <a:off x="7451860" y="5705087"/>
                <a:ext cx="1519238" cy="581025"/>
              </a:xfrm>
              <a:custGeom>
                <a:avLst/>
                <a:gdLst>
                  <a:gd name="T0" fmla="*/ 0 w 957"/>
                  <a:gd name="T1" fmla="*/ 0 h 366"/>
                  <a:gd name="T2" fmla="*/ 0 w 957"/>
                  <a:gd name="T3" fmla="*/ 366 h 366"/>
                  <a:gd name="T4" fmla="*/ 255 w 957"/>
                  <a:gd name="T5" fmla="*/ 366 h 366"/>
                  <a:gd name="T6" fmla="*/ 255 w 957"/>
                  <a:gd name="T7" fmla="*/ 262 h 366"/>
                  <a:gd name="T8" fmla="*/ 471 w 957"/>
                  <a:gd name="T9" fmla="*/ 262 h 366"/>
                  <a:gd name="T10" fmla="*/ 471 w 957"/>
                  <a:gd name="T11" fmla="*/ 366 h 366"/>
                  <a:gd name="T12" fmla="*/ 957 w 957"/>
                  <a:gd name="T13" fmla="*/ 366 h 366"/>
                  <a:gd name="T14" fmla="*/ 957 w 957"/>
                  <a:gd name="T15" fmla="*/ 0 h 366"/>
                  <a:gd name="T16" fmla="*/ 0 w 957"/>
                  <a:gd name="T17" fmla="*/ 0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7" h="366">
                    <a:moveTo>
                      <a:pt x="0" y="0"/>
                    </a:moveTo>
                    <a:lnTo>
                      <a:pt x="0" y="366"/>
                    </a:lnTo>
                    <a:lnTo>
                      <a:pt x="255" y="366"/>
                    </a:lnTo>
                    <a:lnTo>
                      <a:pt x="255" y="262"/>
                    </a:lnTo>
                    <a:lnTo>
                      <a:pt x="471" y="262"/>
                    </a:lnTo>
                    <a:lnTo>
                      <a:pt x="471" y="366"/>
                    </a:lnTo>
                    <a:lnTo>
                      <a:pt x="957" y="366"/>
                    </a:lnTo>
                    <a:lnTo>
                      <a:pt x="95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05" name="Rectangle 6"/>
              <p:cNvSpPr>
                <a:spLocks noChangeArrowheads="1"/>
              </p:cNvSpPr>
              <p:nvPr/>
            </p:nvSpPr>
            <p:spPr bwMode="auto">
              <a:xfrm>
                <a:off x="8669472" y="5705087"/>
                <a:ext cx="301625" cy="581025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06" name="Rectangle 7"/>
              <p:cNvSpPr>
                <a:spLocks noChangeArrowheads="1"/>
              </p:cNvSpPr>
              <p:nvPr/>
            </p:nvSpPr>
            <p:spPr bwMode="auto">
              <a:xfrm>
                <a:off x="7770947" y="5946387"/>
                <a:ext cx="85725" cy="7937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07" name="Rectangle 8"/>
              <p:cNvSpPr>
                <a:spLocks noChangeArrowheads="1"/>
              </p:cNvSpPr>
              <p:nvPr/>
            </p:nvSpPr>
            <p:spPr bwMode="auto">
              <a:xfrm>
                <a:off x="7574097" y="5946387"/>
                <a:ext cx="84138" cy="7937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08" name="Rectangle 9"/>
              <p:cNvSpPr>
                <a:spLocks noChangeArrowheads="1"/>
              </p:cNvSpPr>
              <p:nvPr/>
            </p:nvSpPr>
            <p:spPr bwMode="auto">
              <a:xfrm>
                <a:off x="7988435" y="5946387"/>
                <a:ext cx="79375" cy="7937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09" name="Rectangle 10"/>
              <p:cNvSpPr>
                <a:spLocks noChangeArrowheads="1"/>
              </p:cNvSpPr>
              <p:nvPr/>
            </p:nvSpPr>
            <p:spPr bwMode="auto">
              <a:xfrm>
                <a:off x="8199572" y="5946387"/>
                <a:ext cx="79375" cy="7937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10" name="Rectangle 11"/>
              <p:cNvSpPr>
                <a:spLocks noChangeArrowheads="1"/>
              </p:cNvSpPr>
              <p:nvPr/>
            </p:nvSpPr>
            <p:spPr bwMode="auto">
              <a:xfrm>
                <a:off x="8410710" y="5946387"/>
                <a:ext cx="80963" cy="7937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11" name="Freeform 12"/>
              <p:cNvSpPr>
                <a:spLocks/>
              </p:cNvSpPr>
              <p:nvPr/>
            </p:nvSpPr>
            <p:spPr bwMode="auto">
              <a:xfrm>
                <a:off x="8115435" y="5073261"/>
                <a:ext cx="187325" cy="127000"/>
              </a:xfrm>
              <a:custGeom>
                <a:avLst/>
                <a:gdLst>
                  <a:gd name="T0" fmla="*/ 118 w 118"/>
                  <a:gd name="T1" fmla="*/ 80 h 80"/>
                  <a:gd name="T2" fmla="*/ 112 w 118"/>
                  <a:gd name="T3" fmla="*/ 0 h 80"/>
                  <a:gd name="T4" fmla="*/ 3 w 118"/>
                  <a:gd name="T5" fmla="*/ 0 h 80"/>
                  <a:gd name="T6" fmla="*/ 0 w 118"/>
                  <a:gd name="T7" fmla="*/ 80 h 80"/>
                  <a:gd name="T8" fmla="*/ 118 w 118"/>
                  <a:gd name="T9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80">
                    <a:moveTo>
                      <a:pt x="118" y="80"/>
                    </a:moveTo>
                    <a:lnTo>
                      <a:pt x="112" y="0"/>
                    </a:lnTo>
                    <a:lnTo>
                      <a:pt x="3" y="0"/>
                    </a:lnTo>
                    <a:lnTo>
                      <a:pt x="0" y="80"/>
                    </a:lnTo>
                    <a:lnTo>
                      <a:pt x="118" y="8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12" name="Freeform 13"/>
              <p:cNvSpPr>
                <a:spLocks/>
              </p:cNvSpPr>
              <p:nvPr/>
            </p:nvSpPr>
            <p:spPr bwMode="auto">
              <a:xfrm>
                <a:off x="7696335" y="5073261"/>
                <a:ext cx="187325" cy="127000"/>
              </a:xfrm>
              <a:custGeom>
                <a:avLst/>
                <a:gdLst>
                  <a:gd name="T0" fmla="*/ 118 w 118"/>
                  <a:gd name="T1" fmla="*/ 80 h 80"/>
                  <a:gd name="T2" fmla="*/ 115 w 118"/>
                  <a:gd name="T3" fmla="*/ 0 h 80"/>
                  <a:gd name="T4" fmla="*/ 3 w 118"/>
                  <a:gd name="T5" fmla="*/ 0 h 80"/>
                  <a:gd name="T6" fmla="*/ 0 w 118"/>
                  <a:gd name="T7" fmla="*/ 80 h 80"/>
                  <a:gd name="T8" fmla="*/ 118 w 118"/>
                  <a:gd name="T9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80">
                    <a:moveTo>
                      <a:pt x="118" y="80"/>
                    </a:moveTo>
                    <a:lnTo>
                      <a:pt x="115" y="0"/>
                    </a:lnTo>
                    <a:lnTo>
                      <a:pt x="3" y="0"/>
                    </a:lnTo>
                    <a:lnTo>
                      <a:pt x="0" y="80"/>
                    </a:lnTo>
                    <a:lnTo>
                      <a:pt x="118" y="8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13" name="Freeform 14"/>
              <p:cNvSpPr>
                <a:spLocks/>
              </p:cNvSpPr>
              <p:nvPr/>
            </p:nvSpPr>
            <p:spPr bwMode="auto">
              <a:xfrm>
                <a:off x="8528185" y="5073261"/>
                <a:ext cx="188913" cy="127000"/>
              </a:xfrm>
              <a:custGeom>
                <a:avLst/>
                <a:gdLst>
                  <a:gd name="T0" fmla="*/ 119 w 119"/>
                  <a:gd name="T1" fmla="*/ 80 h 80"/>
                  <a:gd name="T2" fmla="*/ 116 w 119"/>
                  <a:gd name="T3" fmla="*/ 0 h 80"/>
                  <a:gd name="T4" fmla="*/ 6 w 119"/>
                  <a:gd name="T5" fmla="*/ 0 h 80"/>
                  <a:gd name="T6" fmla="*/ 0 w 119"/>
                  <a:gd name="T7" fmla="*/ 80 h 80"/>
                  <a:gd name="T8" fmla="*/ 119 w 119"/>
                  <a:gd name="T9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80">
                    <a:moveTo>
                      <a:pt x="119" y="80"/>
                    </a:moveTo>
                    <a:lnTo>
                      <a:pt x="116" y="0"/>
                    </a:lnTo>
                    <a:lnTo>
                      <a:pt x="6" y="0"/>
                    </a:lnTo>
                    <a:lnTo>
                      <a:pt x="0" y="80"/>
                    </a:lnTo>
                    <a:lnTo>
                      <a:pt x="119" y="8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14" name="Freeform 15"/>
              <p:cNvSpPr>
                <a:spLocks/>
              </p:cNvSpPr>
              <p:nvPr/>
            </p:nvSpPr>
            <p:spPr bwMode="auto">
              <a:xfrm>
                <a:off x="7667760" y="5233599"/>
                <a:ext cx="244475" cy="476250"/>
              </a:xfrm>
              <a:custGeom>
                <a:avLst/>
                <a:gdLst>
                  <a:gd name="T0" fmla="*/ 18 w 154"/>
                  <a:gd name="T1" fmla="*/ 0 h 300"/>
                  <a:gd name="T2" fmla="*/ 0 w 154"/>
                  <a:gd name="T3" fmla="*/ 300 h 300"/>
                  <a:gd name="T4" fmla="*/ 154 w 154"/>
                  <a:gd name="T5" fmla="*/ 300 h 300"/>
                  <a:gd name="T6" fmla="*/ 136 w 154"/>
                  <a:gd name="T7" fmla="*/ 0 h 300"/>
                  <a:gd name="T8" fmla="*/ 18 w 154"/>
                  <a:gd name="T9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300">
                    <a:moveTo>
                      <a:pt x="18" y="0"/>
                    </a:moveTo>
                    <a:lnTo>
                      <a:pt x="0" y="300"/>
                    </a:lnTo>
                    <a:lnTo>
                      <a:pt x="154" y="300"/>
                    </a:lnTo>
                    <a:lnTo>
                      <a:pt x="136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15" name="Freeform 16"/>
              <p:cNvSpPr>
                <a:spLocks/>
              </p:cNvSpPr>
              <p:nvPr/>
            </p:nvSpPr>
            <p:spPr bwMode="auto">
              <a:xfrm>
                <a:off x="8505960" y="5233599"/>
                <a:ext cx="239713" cy="476250"/>
              </a:xfrm>
              <a:custGeom>
                <a:avLst/>
                <a:gdLst>
                  <a:gd name="T0" fmla="*/ 14 w 151"/>
                  <a:gd name="T1" fmla="*/ 0 h 300"/>
                  <a:gd name="T2" fmla="*/ 0 w 151"/>
                  <a:gd name="T3" fmla="*/ 300 h 300"/>
                  <a:gd name="T4" fmla="*/ 151 w 151"/>
                  <a:gd name="T5" fmla="*/ 300 h 300"/>
                  <a:gd name="T6" fmla="*/ 136 w 151"/>
                  <a:gd name="T7" fmla="*/ 0 h 300"/>
                  <a:gd name="T8" fmla="*/ 14 w 151"/>
                  <a:gd name="T9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1" h="300">
                    <a:moveTo>
                      <a:pt x="14" y="0"/>
                    </a:moveTo>
                    <a:lnTo>
                      <a:pt x="0" y="300"/>
                    </a:lnTo>
                    <a:lnTo>
                      <a:pt x="151" y="300"/>
                    </a:lnTo>
                    <a:lnTo>
                      <a:pt x="136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16" name="Freeform 17"/>
              <p:cNvSpPr>
                <a:spLocks/>
              </p:cNvSpPr>
              <p:nvPr/>
            </p:nvSpPr>
            <p:spPr bwMode="auto">
              <a:xfrm>
                <a:off x="8086860" y="5233599"/>
                <a:ext cx="239713" cy="476250"/>
              </a:xfrm>
              <a:custGeom>
                <a:avLst/>
                <a:gdLst>
                  <a:gd name="T0" fmla="*/ 15 w 151"/>
                  <a:gd name="T1" fmla="*/ 0 h 300"/>
                  <a:gd name="T2" fmla="*/ 0 w 151"/>
                  <a:gd name="T3" fmla="*/ 300 h 300"/>
                  <a:gd name="T4" fmla="*/ 151 w 151"/>
                  <a:gd name="T5" fmla="*/ 300 h 300"/>
                  <a:gd name="T6" fmla="*/ 136 w 151"/>
                  <a:gd name="T7" fmla="*/ 0 h 300"/>
                  <a:gd name="T8" fmla="*/ 15 w 151"/>
                  <a:gd name="T9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1" h="300">
                    <a:moveTo>
                      <a:pt x="15" y="0"/>
                    </a:moveTo>
                    <a:lnTo>
                      <a:pt x="0" y="300"/>
                    </a:lnTo>
                    <a:lnTo>
                      <a:pt x="151" y="300"/>
                    </a:lnTo>
                    <a:lnTo>
                      <a:pt x="13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grpSp>
          <p:nvGrpSpPr>
            <p:cNvPr id="75" name="Group 74"/>
            <p:cNvGrpSpPr>
              <a:grpSpLocks noChangeAspect="1"/>
            </p:cNvGrpSpPr>
            <p:nvPr/>
          </p:nvGrpSpPr>
          <p:grpSpPr>
            <a:xfrm>
              <a:off x="10835144" y="3534659"/>
              <a:ext cx="638660" cy="638660"/>
              <a:chOff x="5652683" y="1636246"/>
              <a:chExt cx="3791758" cy="3791758"/>
            </a:xfrm>
          </p:grpSpPr>
          <p:sp>
            <p:nvSpPr>
              <p:cNvPr id="98" name="Oval 97"/>
              <p:cNvSpPr/>
              <p:nvPr/>
            </p:nvSpPr>
            <p:spPr>
              <a:xfrm>
                <a:off x="5652683" y="1636246"/>
                <a:ext cx="3791758" cy="379175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67">
                  <a:defRPr/>
                </a:pPr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974946" y="1932012"/>
                <a:ext cx="3147232" cy="31472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67">
                  <a:defRPr/>
                </a:pPr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00" name="Freeform 48"/>
              <p:cNvSpPr/>
              <p:nvPr/>
            </p:nvSpPr>
            <p:spPr>
              <a:xfrm>
                <a:off x="6295808" y="2256800"/>
                <a:ext cx="2505509" cy="2183437"/>
              </a:xfrm>
              <a:custGeom>
                <a:avLst/>
                <a:gdLst>
                  <a:gd name="connsiteX0" fmla="*/ 12973 w 2505509"/>
                  <a:gd name="connsiteY0" fmla="*/ 1439095 h 2183437"/>
                  <a:gd name="connsiteX1" fmla="*/ 575457 w 2505509"/>
                  <a:gd name="connsiteY1" fmla="*/ 1439095 h 2183437"/>
                  <a:gd name="connsiteX2" fmla="*/ 584862 w 2505509"/>
                  <a:gd name="connsiteY2" fmla="*/ 1479903 h 2183437"/>
                  <a:gd name="connsiteX3" fmla="*/ 674784 w 2505509"/>
                  <a:gd name="connsiteY3" fmla="*/ 1666956 h 2183437"/>
                  <a:gd name="connsiteX4" fmla="*/ 749976 w 2505509"/>
                  <a:gd name="connsiteY4" fmla="*/ 1758089 h 2183437"/>
                  <a:gd name="connsiteX5" fmla="*/ 393075 w 2505509"/>
                  <a:gd name="connsiteY5" fmla="*/ 2183437 h 2183437"/>
                  <a:gd name="connsiteX6" fmla="*/ 371209 w 2505509"/>
                  <a:gd name="connsiteY6" fmla="*/ 2163564 h 2183437"/>
                  <a:gd name="connsiteX7" fmla="*/ 25749 w 2505509"/>
                  <a:gd name="connsiteY7" fmla="*/ 1522809 h 2183437"/>
                  <a:gd name="connsiteX8" fmla="*/ 233325 w 2505509"/>
                  <a:gd name="connsiteY8" fmla="*/ 536212 h 2183437"/>
                  <a:gd name="connsiteX9" fmla="*/ 669094 w 2505509"/>
                  <a:gd name="connsiteY9" fmla="*/ 878298 h 2183437"/>
                  <a:gd name="connsiteX10" fmla="*/ 608893 w 2505509"/>
                  <a:gd name="connsiteY10" fmla="*/ 989210 h 2183437"/>
                  <a:gd name="connsiteX11" fmla="*/ 552732 w 2505509"/>
                  <a:gd name="connsiteY11" fmla="*/ 1267386 h 2183437"/>
                  <a:gd name="connsiteX12" fmla="*/ 556251 w 2505509"/>
                  <a:gd name="connsiteY12" fmla="*/ 1313894 h 2183437"/>
                  <a:gd name="connsiteX13" fmla="*/ 2349 w 2505509"/>
                  <a:gd name="connsiteY13" fmla="*/ 1313894 h 2183437"/>
                  <a:gd name="connsiteX14" fmla="*/ 0 w 2505509"/>
                  <a:gd name="connsiteY14" fmla="*/ 1267386 h 2183437"/>
                  <a:gd name="connsiteX15" fmla="*/ 216450 w 2505509"/>
                  <a:gd name="connsiteY15" fmla="*/ 558779 h 2183437"/>
                  <a:gd name="connsiteX16" fmla="*/ 2118406 w 2505509"/>
                  <a:gd name="connsiteY16" fmla="*/ 333069 h 2183437"/>
                  <a:gd name="connsiteX17" fmla="*/ 2174250 w 2505509"/>
                  <a:gd name="connsiteY17" fmla="*/ 382024 h 2183437"/>
                  <a:gd name="connsiteX18" fmla="*/ 2477793 w 2505509"/>
                  <a:gd name="connsiteY18" fmla="*/ 890504 h 2183437"/>
                  <a:gd name="connsiteX19" fmla="*/ 2505509 w 2505509"/>
                  <a:gd name="connsiteY19" fmla="*/ 998296 h 2183437"/>
                  <a:gd name="connsiteX20" fmla="*/ 1926602 w 2505509"/>
                  <a:gd name="connsiteY20" fmla="*/ 991538 h 2183437"/>
                  <a:gd name="connsiteX21" fmla="*/ 1925879 w 2505509"/>
                  <a:gd name="connsiteY21" fmla="*/ 989210 h 2183437"/>
                  <a:gd name="connsiteX22" fmla="*/ 1818848 w 2505509"/>
                  <a:gd name="connsiteY22" fmla="*/ 812800 h 2183437"/>
                  <a:gd name="connsiteX23" fmla="*/ 1752898 w 2505509"/>
                  <a:gd name="connsiteY23" fmla="*/ 743625 h 2183437"/>
                  <a:gd name="connsiteX24" fmla="*/ 1065347 w 2505509"/>
                  <a:gd name="connsiteY24" fmla="*/ 17602 h 2183437"/>
                  <a:gd name="connsiteX25" fmla="*/ 1065347 w 2505509"/>
                  <a:gd name="connsiteY25" fmla="*/ 585259 h 2183437"/>
                  <a:gd name="connsiteX26" fmla="*/ 989210 w 2505509"/>
                  <a:gd name="connsiteY26" fmla="*/ 608893 h 2183437"/>
                  <a:gd name="connsiteX27" fmla="*/ 762049 w 2505509"/>
                  <a:gd name="connsiteY27" fmla="*/ 762049 h 2183437"/>
                  <a:gd name="connsiteX28" fmla="*/ 747002 w 2505509"/>
                  <a:gd name="connsiteY28" fmla="*/ 780287 h 2183437"/>
                  <a:gd name="connsiteX29" fmla="*/ 310701 w 2505509"/>
                  <a:gd name="connsiteY29" fmla="*/ 437784 h 2183437"/>
                  <a:gd name="connsiteX30" fmla="*/ 371209 w 2505509"/>
                  <a:gd name="connsiteY30" fmla="*/ 371209 h 2183437"/>
                  <a:gd name="connsiteX31" fmla="*/ 1011964 w 2505509"/>
                  <a:gd name="connsiteY31" fmla="*/ 25749 h 2183437"/>
                  <a:gd name="connsiteX32" fmla="*/ 1267386 w 2505509"/>
                  <a:gd name="connsiteY32" fmla="*/ 0 h 2183437"/>
                  <a:gd name="connsiteX33" fmla="*/ 1857980 w 2505509"/>
                  <a:gd name="connsiteY33" fmla="*/ 145729 h 2183437"/>
                  <a:gd name="connsiteX34" fmla="*/ 2024058 w 2505509"/>
                  <a:gd name="connsiteY34" fmla="*/ 250757 h 2183437"/>
                  <a:gd name="connsiteX35" fmla="*/ 1653462 w 2505509"/>
                  <a:gd name="connsiteY35" fmla="*/ 667027 h 2183437"/>
                  <a:gd name="connsiteX36" fmla="*/ 1577219 w 2505509"/>
                  <a:gd name="connsiteY36" fmla="*/ 623205 h 2183437"/>
                  <a:gd name="connsiteX37" fmla="*/ 1267386 w 2505509"/>
                  <a:gd name="connsiteY37" fmla="*/ 552732 h 2183437"/>
                  <a:gd name="connsiteX38" fmla="*/ 1190548 w 2505509"/>
                  <a:gd name="connsiteY38" fmla="*/ 560478 h 2183437"/>
                  <a:gd name="connsiteX39" fmla="*/ 1190548 w 2505509"/>
                  <a:gd name="connsiteY39" fmla="*/ 3880 h 2183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505509" h="2183437">
                    <a:moveTo>
                      <a:pt x="12973" y="1439095"/>
                    </a:moveTo>
                    <a:lnTo>
                      <a:pt x="575457" y="1439095"/>
                    </a:lnTo>
                    <a:lnTo>
                      <a:pt x="584862" y="1479903"/>
                    </a:lnTo>
                    <a:cubicBezTo>
                      <a:pt x="605743" y="1547037"/>
                      <a:pt x="636256" y="1609927"/>
                      <a:pt x="674784" y="1666956"/>
                    </a:cubicBezTo>
                    <a:lnTo>
                      <a:pt x="749976" y="1758089"/>
                    </a:lnTo>
                    <a:lnTo>
                      <a:pt x="393075" y="2183437"/>
                    </a:lnTo>
                    <a:lnTo>
                      <a:pt x="371209" y="2163564"/>
                    </a:lnTo>
                    <a:cubicBezTo>
                      <a:pt x="199195" y="1991550"/>
                      <a:pt x="76397" y="1770320"/>
                      <a:pt x="25749" y="1522809"/>
                    </a:cubicBezTo>
                    <a:close/>
                    <a:moveTo>
                      <a:pt x="233325" y="536212"/>
                    </a:moveTo>
                    <a:lnTo>
                      <a:pt x="669094" y="878298"/>
                    </a:lnTo>
                    <a:lnTo>
                      <a:pt x="608893" y="989210"/>
                    </a:lnTo>
                    <a:cubicBezTo>
                      <a:pt x="572730" y="1074710"/>
                      <a:pt x="552732" y="1168713"/>
                      <a:pt x="552732" y="1267386"/>
                    </a:cubicBezTo>
                    <a:lnTo>
                      <a:pt x="556251" y="1313894"/>
                    </a:lnTo>
                    <a:lnTo>
                      <a:pt x="2349" y="1313894"/>
                    </a:lnTo>
                    <a:lnTo>
                      <a:pt x="0" y="1267386"/>
                    </a:lnTo>
                    <a:cubicBezTo>
                      <a:pt x="0" y="1004902"/>
                      <a:pt x="79795" y="761055"/>
                      <a:pt x="216450" y="558779"/>
                    </a:cubicBezTo>
                    <a:close/>
                    <a:moveTo>
                      <a:pt x="2118406" y="333069"/>
                    </a:moveTo>
                    <a:lnTo>
                      <a:pt x="2174250" y="382024"/>
                    </a:lnTo>
                    <a:cubicBezTo>
                      <a:pt x="2312337" y="523443"/>
                      <a:pt x="2417618" y="697037"/>
                      <a:pt x="2477793" y="890504"/>
                    </a:cubicBezTo>
                    <a:lnTo>
                      <a:pt x="2505509" y="998296"/>
                    </a:lnTo>
                    <a:lnTo>
                      <a:pt x="1926602" y="991538"/>
                    </a:lnTo>
                    <a:lnTo>
                      <a:pt x="1925879" y="989210"/>
                    </a:lnTo>
                    <a:cubicBezTo>
                      <a:pt x="1898757" y="925085"/>
                      <a:pt x="1862541" y="865743"/>
                      <a:pt x="1818848" y="812800"/>
                    </a:cubicBezTo>
                    <a:lnTo>
                      <a:pt x="1752898" y="743625"/>
                    </a:lnTo>
                    <a:close/>
                    <a:moveTo>
                      <a:pt x="1065347" y="17602"/>
                    </a:moveTo>
                    <a:lnTo>
                      <a:pt x="1065347" y="585259"/>
                    </a:lnTo>
                    <a:lnTo>
                      <a:pt x="989210" y="608893"/>
                    </a:lnTo>
                    <a:cubicBezTo>
                      <a:pt x="903710" y="645057"/>
                      <a:pt x="826713" y="697386"/>
                      <a:pt x="762049" y="762049"/>
                    </a:cubicBezTo>
                    <a:lnTo>
                      <a:pt x="747002" y="780287"/>
                    </a:lnTo>
                    <a:lnTo>
                      <a:pt x="310701" y="437784"/>
                    </a:lnTo>
                    <a:lnTo>
                      <a:pt x="371209" y="371209"/>
                    </a:lnTo>
                    <a:cubicBezTo>
                      <a:pt x="543223" y="199195"/>
                      <a:pt x="764452" y="76397"/>
                      <a:pt x="1011964" y="25749"/>
                    </a:cubicBezTo>
                    <a:close/>
                    <a:moveTo>
                      <a:pt x="1267386" y="0"/>
                    </a:moveTo>
                    <a:cubicBezTo>
                      <a:pt x="1480655" y="0"/>
                      <a:pt x="1681620" y="52677"/>
                      <a:pt x="1857980" y="145729"/>
                    </a:cubicBezTo>
                    <a:lnTo>
                      <a:pt x="2024058" y="250757"/>
                    </a:lnTo>
                    <a:lnTo>
                      <a:pt x="1653462" y="667027"/>
                    </a:lnTo>
                    <a:lnTo>
                      <a:pt x="1577219" y="623205"/>
                    </a:lnTo>
                    <a:cubicBezTo>
                      <a:pt x="1483490" y="578042"/>
                      <a:pt x="1378394" y="552732"/>
                      <a:pt x="1267386" y="552732"/>
                    </a:cubicBezTo>
                    <a:lnTo>
                      <a:pt x="1190548" y="560478"/>
                    </a:lnTo>
                    <a:lnTo>
                      <a:pt x="1190548" y="388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0B940"/>
                  </a:gs>
                  <a:gs pos="100000">
                    <a:srgbClr val="CCD42A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67">
                  <a:defRPr/>
                </a:pPr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01" name="Rounded Rectangle 49"/>
              <p:cNvSpPr/>
              <p:nvPr/>
            </p:nvSpPr>
            <p:spPr>
              <a:xfrm>
                <a:off x="7498946" y="3360193"/>
                <a:ext cx="1447800" cy="29087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67">
                  <a:defRPr/>
                </a:pPr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7294564" y="3236912"/>
                <a:ext cx="546099" cy="54609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67">
                  <a:defRPr/>
                </a:pPr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grpSp>
          <p:nvGrpSpPr>
            <p:cNvPr id="76" name="Group 75"/>
            <p:cNvGrpSpPr>
              <a:grpSpLocks noChangeAspect="1"/>
            </p:cNvGrpSpPr>
            <p:nvPr/>
          </p:nvGrpSpPr>
          <p:grpSpPr>
            <a:xfrm>
              <a:off x="9691715" y="2991291"/>
              <a:ext cx="344446" cy="622117"/>
              <a:chOff x="9473248" y="2812868"/>
              <a:chExt cx="623595" cy="1126298"/>
            </a:xfrm>
          </p:grpSpPr>
          <p:sp>
            <p:nvSpPr>
              <p:cNvPr id="93" name="Rectangle 92"/>
              <p:cNvSpPr/>
              <p:nvPr/>
            </p:nvSpPr>
            <p:spPr bwMode="auto">
              <a:xfrm>
                <a:off x="9576623" y="2941946"/>
                <a:ext cx="71643" cy="38686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1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4" name="Rounded Rectangle 53"/>
              <p:cNvSpPr/>
              <p:nvPr/>
            </p:nvSpPr>
            <p:spPr bwMode="auto">
              <a:xfrm>
                <a:off x="9473249" y="2812868"/>
                <a:ext cx="278392" cy="326727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1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 bwMode="auto">
              <a:xfrm rot="18900000">
                <a:off x="9736815" y="3433411"/>
                <a:ext cx="71643" cy="38686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1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6" name="Freeform 55"/>
              <p:cNvSpPr/>
              <p:nvPr/>
            </p:nvSpPr>
            <p:spPr bwMode="auto">
              <a:xfrm rot="17213818">
                <a:off x="9827149" y="3669472"/>
                <a:ext cx="241073" cy="298315"/>
              </a:xfrm>
              <a:custGeom>
                <a:avLst/>
                <a:gdLst>
                  <a:gd name="connsiteX0" fmla="*/ 237697 w 241073"/>
                  <a:gd name="connsiteY0" fmla="*/ 33748 h 298315"/>
                  <a:gd name="connsiteX1" fmla="*/ 206991 w 241073"/>
                  <a:gd name="connsiteY1" fmla="*/ 91247 h 298315"/>
                  <a:gd name="connsiteX2" fmla="*/ 208242 w 241073"/>
                  <a:gd name="connsiteY2" fmla="*/ 92231 h 298315"/>
                  <a:gd name="connsiteX3" fmla="*/ 239221 w 241073"/>
                  <a:gd name="connsiteY3" fmla="*/ 197980 h 298315"/>
                  <a:gd name="connsiteX4" fmla="*/ 136977 w 241073"/>
                  <a:gd name="connsiteY4" fmla="*/ 298315 h 298315"/>
                  <a:gd name="connsiteX5" fmla="*/ 129803 w 241073"/>
                  <a:gd name="connsiteY5" fmla="*/ 245187 h 298315"/>
                  <a:gd name="connsiteX6" fmla="*/ 186464 w 241073"/>
                  <a:gd name="connsiteY6" fmla="*/ 188454 h 298315"/>
                  <a:gd name="connsiteX7" fmla="*/ 152980 w 241073"/>
                  <a:gd name="connsiteY7" fmla="*/ 115936 h 298315"/>
                  <a:gd name="connsiteX8" fmla="*/ 73281 w 241073"/>
                  <a:gd name="connsiteY8" fmla="*/ 127475 h 298315"/>
                  <a:gd name="connsiteX9" fmla="*/ 59987 w 241073"/>
                  <a:gd name="connsiteY9" fmla="*/ 206072 h 298315"/>
                  <a:gd name="connsiteX10" fmla="*/ 11793 w 241073"/>
                  <a:gd name="connsiteY10" fmla="*/ 229570 h 298315"/>
                  <a:gd name="connsiteX11" fmla="*/ 36088 w 241073"/>
                  <a:gd name="connsiteY11" fmla="*/ 88849 h 298315"/>
                  <a:gd name="connsiteX12" fmla="*/ 141737 w 241073"/>
                  <a:gd name="connsiteY12" fmla="*/ 55547 h 298315"/>
                  <a:gd name="connsiteX13" fmla="*/ 144339 w 241073"/>
                  <a:gd name="connsiteY13" fmla="*/ 56480 h 298315"/>
                  <a:gd name="connsiteX14" fmla="*/ 174500 w 241073"/>
                  <a:gd name="connsiteY14" fmla="*/ 0 h 298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41073" h="298315">
                    <a:moveTo>
                      <a:pt x="237697" y="33748"/>
                    </a:moveTo>
                    <a:lnTo>
                      <a:pt x="206991" y="91247"/>
                    </a:lnTo>
                    <a:lnTo>
                      <a:pt x="208242" y="92231"/>
                    </a:lnTo>
                    <a:cubicBezTo>
                      <a:pt x="233885" y="119974"/>
                      <a:pt x="245989" y="158998"/>
                      <a:pt x="239221" y="197980"/>
                    </a:cubicBezTo>
                    <a:cubicBezTo>
                      <a:pt x="230101" y="250506"/>
                      <a:pt x="188798" y="291038"/>
                      <a:pt x="136977" y="298315"/>
                    </a:cubicBezTo>
                    <a:lnTo>
                      <a:pt x="129803" y="245187"/>
                    </a:lnTo>
                    <a:cubicBezTo>
                      <a:pt x="158581" y="241020"/>
                      <a:pt x="181474" y="218098"/>
                      <a:pt x="186464" y="188454"/>
                    </a:cubicBezTo>
                    <a:cubicBezTo>
                      <a:pt x="191362" y="159363"/>
                      <a:pt x="177921" y="130252"/>
                      <a:pt x="152980" y="115936"/>
                    </a:cubicBezTo>
                    <a:cubicBezTo>
                      <a:pt x="126898" y="100965"/>
                      <a:pt x="94397" y="105670"/>
                      <a:pt x="73281" y="127475"/>
                    </a:cubicBezTo>
                    <a:cubicBezTo>
                      <a:pt x="53269" y="148139"/>
                      <a:pt x="47948" y="179594"/>
                      <a:pt x="59987" y="206072"/>
                    </a:cubicBezTo>
                    <a:lnTo>
                      <a:pt x="11793" y="229570"/>
                    </a:lnTo>
                    <a:cubicBezTo>
                      <a:pt x="-10423" y="182187"/>
                      <a:pt x="-661" y="125646"/>
                      <a:pt x="36088" y="88849"/>
                    </a:cubicBezTo>
                    <a:cubicBezTo>
                      <a:pt x="64491" y="60409"/>
                      <a:pt x="104070" y="48690"/>
                      <a:pt x="141737" y="55547"/>
                    </a:cubicBezTo>
                    <a:lnTo>
                      <a:pt x="144339" y="56480"/>
                    </a:lnTo>
                    <a:lnTo>
                      <a:pt x="174500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1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7" name="Freeform 56"/>
              <p:cNvSpPr/>
              <p:nvPr/>
            </p:nvSpPr>
            <p:spPr bwMode="auto">
              <a:xfrm>
                <a:off x="9473248" y="3217580"/>
                <a:ext cx="278392" cy="384668"/>
              </a:xfrm>
              <a:custGeom>
                <a:avLst/>
                <a:gdLst>
                  <a:gd name="connsiteX0" fmla="*/ 103374 w 278392"/>
                  <a:gd name="connsiteY0" fmla="*/ 0 h 384668"/>
                  <a:gd name="connsiteX1" fmla="*/ 175017 w 278392"/>
                  <a:gd name="connsiteY1" fmla="*/ 0 h 384668"/>
                  <a:gd name="connsiteX2" fmla="*/ 175017 w 278392"/>
                  <a:gd name="connsiteY2" fmla="*/ 57941 h 384668"/>
                  <a:gd name="connsiteX3" fmla="*/ 231992 w 278392"/>
                  <a:gd name="connsiteY3" fmla="*/ 57941 h 384668"/>
                  <a:gd name="connsiteX4" fmla="*/ 278392 w 278392"/>
                  <a:gd name="connsiteY4" fmla="*/ 104341 h 384668"/>
                  <a:gd name="connsiteX5" fmla="*/ 278392 w 278392"/>
                  <a:gd name="connsiteY5" fmla="*/ 338268 h 384668"/>
                  <a:gd name="connsiteX6" fmla="*/ 231992 w 278392"/>
                  <a:gd name="connsiteY6" fmla="*/ 384668 h 384668"/>
                  <a:gd name="connsiteX7" fmla="*/ 46400 w 278392"/>
                  <a:gd name="connsiteY7" fmla="*/ 384668 h 384668"/>
                  <a:gd name="connsiteX8" fmla="*/ 0 w 278392"/>
                  <a:gd name="connsiteY8" fmla="*/ 338268 h 384668"/>
                  <a:gd name="connsiteX9" fmla="*/ 0 w 278392"/>
                  <a:gd name="connsiteY9" fmla="*/ 104341 h 384668"/>
                  <a:gd name="connsiteX10" fmla="*/ 46400 w 278392"/>
                  <a:gd name="connsiteY10" fmla="*/ 57941 h 384668"/>
                  <a:gd name="connsiteX11" fmla="*/ 103374 w 278392"/>
                  <a:gd name="connsiteY11" fmla="*/ 57941 h 384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78392" h="384668">
                    <a:moveTo>
                      <a:pt x="103374" y="0"/>
                    </a:moveTo>
                    <a:lnTo>
                      <a:pt x="175017" y="0"/>
                    </a:lnTo>
                    <a:lnTo>
                      <a:pt x="175017" y="57941"/>
                    </a:lnTo>
                    <a:lnTo>
                      <a:pt x="231992" y="57941"/>
                    </a:lnTo>
                    <a:cubicBezTo>
                      <a:pt x="257618" y="57941"/>
                      <a:pt x="278392" y="78715"/>
                      <a:pt x="278392" y="104341"/>
                    </a:cubicBezTo>
                    <a:lnTo>
                      <a:pt x="278392" y="338268"/>
                    </a:lnTo>
                    <a:cubicBezTo>
                      <a:pt x="278392" y="363894"/>
                      <a:pt x="257618" y="384668"/>
                      <a:pt x="231992" y="384668"/>
                    </a:cubicBezTo>
                    <a:lnTo>
                      <a:pt x="46400" y="384668"/>
                    </a:lnTo>
                    <a:cubicBezTo>
                      <a:pt x="20774" y="384668"/>
                      <a:pt x="0" y="363894"/>
                      <a:pt x="0" y="338268"/>
                    </a:cubicBezTo>
                    <a:lnTo>
                      <a:pt x="0" y="104341"/>
                    </a:lnTo>
                    <a:cubicBezTo>
                      <a:pt x="0" y="78715"/>
                      <a:pt x="20774" y="57941"/>
                      <a:pt x="46400" y="57941"/>
                    </a:cubicBezTo>
                    <a:lnTo>
                      <a:pt x="103374" y="5794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1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77" name="Freeform 57"/>
            <p:cNvSpPr/>
            <p:nvPr/>
          </p:nvSpPr>
          <p:spPr>
            <a:xfrm>
              <a:off x="10214121" y="2578594"/>
              <a:ext cx="932891" cy="575263"/>
            </a:xfrm>
            <a:custGeom>
              <a:avLst/>
              <a:gdLst>
                <a:gd name="connsiteX0" fmla="*/ 1250518 w 1888055"/>
                <a:gd name="connsiteY0" fmla="*/ 0 h 1164260"/>
                <a:gd name="connsiteX1" fmla="*/ 1589570 w 1888055"/>
                <a:gd name="connsiteY1" fmla="*/ 339052 h 1164260"/>
                <a:gd name="connsiteX2" fmla="*/ 1589570 w 1888055"/>
                <a:gd name="connsiteY2" fmla="*/ 377117 h 1164260"/>
                <a:gd name="connsiteX3" fmla="*/ 1583859 w 1888055"/>
                <a:gd name="connsiteY3" fmla="*/ 433775 h 1164260"/>
                <a:gd name="connsiteX4" fmla="*/ 1593835 w 1888055"/>
                <a:gd name="connsiteY4" fmla="*/ 434780 h 1164260"/>
                <a:gd name="connsiteX5" fmla="*/ 1888055 w 1888055"/>
                <a:gd name="connsiteY5" fmla="*/ 795777 h 1164260"/>
                <a:gd name="connsiteX6" fmla="*/ 1519572 w 1888055"/>
                <a:gd name="connsiteY6" fmla="*/ 1164260 h 1164260"/>
                <a:gd name="connsiteX7" fmla="*/ 368483 w 1888055"/>
                <a:gd name="connsiteY7" fmla="*/ 1164260 h 1164260"/>
                <a:gd name="connsiteX8" fmla="*/ 0 w 1888055"/>
                <a:gd name="connsiteY8" fmla="*/ 795777 h 1164260"/>
                <a:gd name="connsiteX9" fmla="*/ 368483 w 1888055"/>
                <a:gd name="connsiteY9" fmla="*/ 427294 h 1164260"/>
                <a:gd name="connsiteX10" fmla="*/ 394054 w 1888055"/>
                <a:gd name="connsiteY10" fmla="*/ 427294 h 1164260"/>
                <a:gd name="connsiteX11" fmla="*/ 403956 w 1888055"/>
                <a:gd name="connsiteY11" fmla="*/ 395393 h 1164260"/>
                <a:gd name="connsiteX12" fmla="*/ 733901 w 1888055"/>
                <a:gd name="connsiteY12" fmla="*/ 176691 h 1164260"/>
                <a:gd name="connsiteX13" fmla="*/ 746153 w 1888055"/>
                <a:gd name="connsiteY13" fmla="*/ 176691 h 1164260"/>
                <a:gd name="connsiteX14" fmla="*/ 852637 w 1888055"/>
                <a:gd name="connsiteY14" fmla="*/ 192790 h 1164260"/>
                <a:gd name="connsiteX15" fmla="*/ 930871 w 1888055"/>
                <a:gd name="connsiteY15" fmla="*/ 230399 h 1164260"/>
                <a:gd name="connsiteX16" fmla="*/ 938111 w 1888055"/>
                <a:gd name="connsiteY16" fmla="*/ 207078 h 1164260"/>
                <a:gd name="connsiteX17" fmla="*/ 1250518 w 1888055"/>
                <a:gd name="connsiteY17" fmla="*/ 0 h 116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88055" h="1164260">
                  <a:moveTo>
                    <a:pt x="1250518" y="0"/>
                  </a:moveTo>
                  <a:cubicBezTo>
                    <a:pt x="1437771" y="0"/>
                    <a:pt x="1589570" y="151799"/>
                    <a:pt x="1589570" y="339052"/>
                  </a:cubicBezTo>
                  <a:lnTo>
                    <a:pt x="1589570" y="377117"/>
                  </a:lnTo>
                  <a:lnTo>
                    <a:pt x="1583859" y="433775"/>
                  </a:lnTo>
                  <a:lnTo>
                    <a:pt x="1593835" y="434780"/>
                  </a:lnTo>
                  <a:cubicBezTo>
                    <a:pt x="1761746" y="469140"/>
                    <a:pt x="1888055" y="617708"/>
                    <a:pt x="1888055" y="795777"/>
                  </a:cubicBezTo>
                  <a:cubicBezTo>
                    <a:pt x="1888055" y="999285"/>
                    <a:pt x="1723080" y="1164260"/>
                    <a:pt x="1519572" y="1164260"/>
                  </a:cubicBezTo>
                  <a:lnTo>
                    <a:pt x="368483" y="1164260"/>
                  </a:lnTo>
                  <a:cubicBezTo>
                    <a:pt x="164975" y="1164260"/>
                    <a:pt x="0" y="999285"/>
                    <a:pt x="0" y="795777"/>
                  </a:cubicBezTo>
                  <a:cubicBezTo>
                    <a:pt x="0" y="592269"/>
                    <a:pt x="164975" y="427294"/>
                    <a:pt x="368483" y="427294"/>
                  </a:cubicBezTo>
                  <a:lnTo>
                    <a:pt x="394054" y="427294"/>
                  </a:lnTo>
                  <a:lnTo>
                    <a:pt x="403956" y="395393"/>
                  </a:lnTo>
                  <a:cubicBezTo>
                    <a:pt x="458316" y="266871"/>
                    <a:pt x="585578" y="176691"/>
                    <a:pt x="733901" y="176691"/>
                  </a:cubicBezTo>
                  <a:lnTo>
                    <a:pt x="746153" y="176691"/>
                  </a:lnTo>
                  <a:cubicBezTo>
                    <a:pt x="783234" y="176691"/>
                    <a:pt x="818999" y="182327"/>
                    <a:pt x="852637" y="192790"/>
                  </a:cubicBezTo>
                  <a:lnTo>
                    <a:pt x="930871" y="230399"/>
                  </a:lnTo>
                  <a:lnTo>
                    <a:pt x="938111" y="207078"/>
                  </a:lnTo>
                  <a:cubicBezTo>
                    <a:pt x="989582" y="85387"/>
                    <a:pt x="1110079" y="0"/>
                    <a:pt x="12505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>
                <a:defRPr/>
              </a:pPr>
              <a:endParaRPr lang="en-US">
                <a:solidFill>
                  <a:srgbClr val="FFFFFF"/>
                </a:solidFill>
                <a:latin typeface="Segoe UI Semilight"/>
              </a:endParaRPr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 flipV="1">
              <a:off x="9978020" y="3153857"/>
              <a:ext cx="227764" cy="175011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flipV="1">
              <a:off x="10332144" y="3243920"/>
              <a:ext cx="132295" cy="31197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H="1" flipV="1">
              <a:off x="10886593" y="3226746"/>
              <a:ext cx="172398" cy="288191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 flipH="1" flipV="1">
              <a:off x="11297945" y="3137917"/>
              <a:ext cx="285113" cy="190951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2" name="Group 81"/>
            <p:cNvGrpSpPr>
              <a:grpSpLocks noChangeAspect="1"/>
            </p:cNvGrpSpPr>
            <p:nvPr/>
          </p:nvGrpSpPr>
          <p:grpSpPr>
            <a:xfrm>
              <a:off x="11641790" y="3399054"/>
              <a:ext cx="332935" cy="559730"/>
              <a:chOff x="7330403" y="3708547"/>
              <a:chExt cx="1686990" cy="2836162"/>
            </a:xfrm>
          </p:grpSpPr>
          <p:sp>
            <p:nvSpPr>
              <p:cNvPr id="83" name="Rounded Rectangle 63"/>
              <p:cNvSpPr/>
              <p:nvPr/>
            </p:nvSpPr>
            <p:spPr bwMode="auto">
              <a:xfrm>
                <a:off x="7330403" y="3708547"/>
                <a:ext cx="1686990" cy="2836162"/>
              </a:xfrm>
              <a:prstGeom prst="roundRect">
                <a:avLst>
                  <a:gd name="adj" fmla="val 8014"/>
                </a:avLst>
              </a:prstGeom>
              <a:solidFill>
                <a:srgbClr val="77777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1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84" name="Group 83"/>
              <p:cNvGrpSpPr/>
              <p:nvPr/>
            </p:nvGrpSpPr>
            <p:grpSpPr>
              <a:xfrm>
                <a:off x="7541142" y="4008781"/>
                <a:ext cx="1185075" cy="380195"/>
                <a:chOff x="7541142" y="4008781"/>
                <a:chExt cx="1185075" cy="380195"/>
              </a:xfrm>
            </p:grpSpPr>
            <p:sp>
              <p:nvSpPr>
                <p:cNvPr id="91" name="Rounded Rectangle 71"/>
                <p:cNvSpPr/>
                <p:nvPr/>
              </p:nvSpPr>
              <p:spPr bwMode="auto">
                <a:xfrm>
                  <a:off x="7541142" y="4008781"/>
                  <a:ext cx="1185075" cy="38019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E1E1E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114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2" name="Oval 91"/>
                <p:cNvSpPr/>
                <p:nvPr/>
              </p:nvSpPr>
              <p:spPr bwMode="auto">
                <a:xfrm>
                  <a:off x="7610948" y="4061718"/>
                  <a:ext cx="274320" cy="274320"/>
                </a:xfrm>
                <a:prstGeom prst="ellipse">
                  <a:avLst/>
                </a:prstGeom>
                <a:solidFill>
                  <a:srgbClr val="B8D43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114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85" name="Group 84"/>
              <p:cNvGrpSpPr/>
              <p:nvPr/>
            </p:nvGrpSpPr>
            <p:grpSpPr>
              <a:xfrm>
                <a:off x="7541142" y="4553031"/>
                <a:ext cx="1185075" cy="380195"/>
                <a:chOff x="7541142" y="4008781"/>
                <a:chExt cx="1185075" cy="380195"/>
              </a:xfrm>
            </p:grpSpPr>
            <p:sp>
              <p:nvSpPr>
                <p:cNvPr id="89" name="Rounded Rectangle 69"/>
                <p:cNvSpPr/>
                <p:nvPr/>
              </p:nvSpPr>
              <p:spPr bwMode="auto">
                <a:xfrm>
                  <a:off x="7541142" y="4008781"/>
                  <a:ext cx="1185075" cy="38019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E1E1E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114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0" name="Oval 89"/>
                <p:cNvSpPr/>
                <p:nvPr/>
              </p:nvSpPr>
              <p:spPr bwMode="auto">
                <a:xfrm>
                  <a:off x="7610948" y="4061718"/>
                  <a:ext cx="274320" cy="274320"/>
                </a:xfrm>
                <a:prstGeom prst="ellipse">
                  <a:avLst/>
                </a:prstGeom>
                <a:solidFill>
                  <a:srgbClr val="B8D43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114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86" name="Group 85"/>
              <p:cNvGrpSpPr/>
              <p:nvPr/>
            </p:nvGrpSpPr>
            <p:grpSpPr>
              <a:xfrm>
                <a:off x="7541142" y="5097282"/>
                <a:ext cx="1185075" cy="380195"/>
                <a:chOff x="7541142" y="4008781"/>
                <a:chExt cx="1185075" cy="380195"/>
              </a:xfrm>
            </p:grpSpPr>
            <p:sp>
              <p:nvSpPr>
                <p:cNvPr id="87" name="Rounded Rectangle 67"/>
                <p:cNvSpPr/>
                <p:nvPr/>
              </p:nvSpPr>
              <p:spPr bwMode="auto">
                <a:xfrm>
                  <a:off x="7541142" y="4008781"/>
                  <a:ext cx="1185075" cy="38019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E1E1E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114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8" name="Oval 87"/>
                <p:cNvSpPr/>
                <p:nvPr/>
              </p:nvSpPr>
              <p:spPr bwMode="auto">
                <a:xfrm>
                  <a:off x="7610948" y="4061718"/>
                  <a:ext cx="274320" cy="274320"/>
                </a:xfrm>
                <a:prstGeom prst="ellipse">
                  <a:avLst/>
                </a:prstGeom>
                <a:solidFill>
                  <a:srgbClr val="B8D43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114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grpSp>
        <p:nvGrpSpPr>
          <p:cNvPr id="132" name="Group 131"/>
          <p:cNvGrpSpPr/>
          <p:nvPr/>
        </p:nvGrpSpPr>
        <p:grpSpPr>
          <a:xfrm>
            <a:off x="6623906" y="1981370"/>
            <a:ext cx="4037320" cy="1245506"/>
            <a:chOff x="6821330" y="1923814"/>
            <a:chExt cx="4038466" cy="1245860"/>
          </a:xfrm>
        </p:grpSpPr>
        <p:grpSp>
          <p:nvGrpSpPr>
            <p:cNvPr id="133" name="Group 132"/>
            <p:cNvGrpSpPr>
              <a:grpSpLocks noChangeAspect="1"/>
            </p:cNvGrpSpPr>
            <p:nvPr/>
          </p:nvGrpSpPr>
          <p:grpSpPr>
            <a:xfrm>
              <a:off x="9401956" y="1923814"/>
              <a:ext cx="1457840" cy="1160197"/>
              <a:chOff x="7447097" y="5073261"/>
              <a:chExt cx="1524001" cy="1212851"/>
            </a:xfrm>
          </p:grpSpPr>
          <p:sp>
            <p:nvSpPr>
              <p:cNvPr id="152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7447097" y="5078024"/>
                <a:ext cx="1524000" cy="1203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53" name="Freeform 5"/>
              <p:cNvSpPr>
                <a:spLocks/>
              </p:cNvSpPr>
              <p:nvPr/>
            </p:nvSpPr>
            <p:spPr bwMode="auto">
              <a:xfrm>
                <a:off x="7451860" y="5705087"/>
                <a:ext cx="1519238" cy="581025"/>
              </a:xfrm>
              <a:custGeom>
                <a:avLst/>
                <a:gdLst>
                  <a:gd name="T0" fmla="*/ 0 w 957"/>
                  <a:gd name="T1" fmla="*/ 0 h 366"/>
                  <a:gd name="T2" fmla="*/ 0 w 957"/>
                  <a:gd name="T3" fmla="*/ 366 h 366"/>
                  <a:gd name="T4" fmla="*/ 255 w 957"/>
                  <a:gd name="T5" fmla="*/ 366 h 366"/>
                  <a:gd name="T6" fmla="*/ 255 w 957"/>
                  <a:gd name="T7" fmla="*/ 262 h 366"/>
                  <a:gd name="T8" fmla="*/ 471 w 957"/>
                  <a:gd name="T9" fmla="*/ 262 h 366"/>
                  <a:gd name="T10" fmla="*/ 471 w 957"/>
                  <a:gd name="T11" fmla="*/ 366 h 366"/>
                  <a:gd name="T12" fmla="*/ 957 w 957"/>
                  <a:gd name="T13" fmla="*/ 366 h 366"/>
                  <a:gd name="T14" fmla="*/ 957 w 957"/>
                  <a:gd name="T15" fmla="*/ 0 h 366"/>
                  <a:gd name="T16" fmla="*/ 0 w 957"/>
                  <a:gd name="T17" fmla="*/ 0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7" h="366">
                    <a:moveTo>
                      <a:pt x="0" y="0"/>
                    </a:moveTo>
                    <a:lnTo>
                      <a:pt x="0" y="366"/>
                    </a:lnTo>
                    <a:lnTo>
                      <a:pt x="255" y="366"/>
                    </a:lnTo>
                    <a:lnTo>
                      <a:pt x="255" y="262"/>
                    </a:lnTo>
                    <a:lnTo>
                      <a:pt x="471" y="262"/>
                    </a:lnTo>
                    <a:lnTo>
                      <a:pt x="471" y="366"/>
                    </a:lnTo>
                    <a:lnTo>
                      <a:pt x="957" y="366"/>
                    </a:lnTo>
                    <a:lnTo>
                      <a:pt x="95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54" name="Rectangle 6"/>
              <p:cNvSpPr>
                <a:spLocks noChangeArrowheads="1"/>
              </p:cNvSpPr>
              <p:nvPr/>
            </p:nvSpPr>
            <p:spPr bwMode="auto">
              <a:xfrm>
                <a:off x="8669472" y="5689708"/>
                <a:ext cx="301625" cy="58102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55" name="Rectangle 7"/>
              <p:cNvSpPr>
                <a:spLocks noChangeArrowheads="1"/>
              </p:cNvSpPr>
              <p:nvPr/>
            </p:nvSpPr>
            <p:spPr bwMode="auto">
              <a:xfrm>
                <a:off x="7770947" y="5946387"/>
                <a:ext cx="85725" cy="7937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56" name="Rectangle 8"/>
              <p:cNvSpPr>
                <a:spLocks noChangeArrowheads="1"/>
              </p:cNvSpPr>
              <p:nvPr/>
            </p:nvSpPr>
            <p:spPr bwMode="auto">
              <a:xfrm>
                <a:off x="7574097" y="5946387"/>
                <a:ext cx="84138" cy="7937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57" name="Rectangle 9"/>
              <p:cNvSpPr>
                <a:spLocks noChangeArrowheads="1"/>
              </p:cNvSpPr>
              <p:nvPr/>
            </p:nvSpPr>
            <p:spPr bwMode="auto">
              <a:xfrm>
                <a:off x="7988435" y="5946387"/>
                <a:ext cx="79375" cy="7937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58" name="Rectangle 10"/>
              <p:cNvSpPr>
                <a:spLocks noChangeArrowheads="1"/>
              </p:cNvSpPr>
              <p:nvPr/>
            </p:nvSpPr>
            <p:spPr bwMode="auto">
              <a:xfrm>
                <a:off x="8199572" y="5946387"/>
                <a:ext cx="79375" cy="7937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59" name="Rectangle 11"/>
              <p:cNvSpPr>
                <a:spLocks noChangeArrowheads="1"/>
              </p:cNvSpPr>
              <p:nvPr/>
            </p:nvSpPr>
            <p:spPr bwMode="auto">
              <a:xfrm>
                <a:off x="8410710" y="5946387"/>
                <a:ext cx="80963" cy="7937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60" name="Freeform 12"/>
              <p:cNvSpPr>
                <a:spLocks/>
              </p:cNvSpPr>
              <p:nvPr/>
            </p:nvSpPr>
            <p:spPr bwMode="auto">
              <a:xfrm>
                <a:off x="8115435" y="5073261"/>
                <a:ext cx="187325" cy="127000"/>
              </a:xfrm>
              <a:custGeom>
                <a:avLst/>
                <a:gdLst>
                  <a:gd name="T0" fmla="*/ 118 w 118"/>
                  <a:gd name="T1" fmla="*/ 80 h 80"/>
                  <a:gd name="T2" fmla="*/ 112 w 118"/>
                  <a:gd name="T3" fmla="*/ 0 h 80"/>
                  <a:gd name="T4" fmla="*/ 3 w 118"/>
                  <a:gd name="T5" fmla="*/ 0 h 80"/>
                  <a:gd name="T6" fmla="*/ 0 w 118"/>
                  <a:gd name="T7" fmla="*/ 80 h 80"/>
                  <a:gd name="T8" fmla="*/ 118 w 118"/>
                  <a:gd name="T9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80">
                    <a:moveTo>
                      <a:pt x="118" y="80"/>
                    </a:moveTo>
                    <a:lnTo>
                      <a:pt x="112" y="0"/>
                    </a:lnTo>
                    <a:lnTo>
                      <a:pt x="3" y="0"/>
                    </a:lnTo>
                    <a:lnTo>
                      <a:pt x="0" y="80"/>
                    </a:lnTo>
                    <a:lnTo>
                      <a:pt x="118" y="8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61" name="Freeform 13"/>
              <p:cNvSpPr>
                <a:spLocks/>
              </p:cNvSpPr>
              <p:nvPr/>
            </p:nvSpPr>
            <p:spPr bwMode="auto">
              <a:xfrm>
                <a:off x="7696335" y="5073261"/>
                <a:ext cx="187325" cy="127000"/>
              </a:xfrm>
              <a:custGeom>
                <a:avLst/>
                <a:gdLst>
                  <a:gd name="T0" fmla="*/ 118 w 118"/>
                  <a:gd name="T1" fmla="*/ 80 h 80"/>
                  <a:gd name="T2" fmla="*/ 115 w 118"/>
                  <a:gd name="T3" fmla="*/ 0 h 80"/>
                  <a:gd name="T4" fmla="*/ 3 w 118"/>
                  <a:gd name="T5" fmla="*/ 0 h 80"/>
                  <a:gd name="T6" fmla="*/ 0 w 118"/>
                  <a:gd name="T7" fmla="*/ 80 h 80"/>
                  <a:gd name="T8" fmla="*/ 118 w 118"/>
                  <a:gd name="T9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80">
                    <a:moveTo>
                      <a:pt x="118" y="80"/>
                    </a:moveTo>
                    <a:lnTo>
                      <a:pt x="115" y="0"/>
                    </a:lnTo>
                    <a:lnTo>
                      <a:pt x="3" y="0"/>
                    </a:lnTo>
                    <a:lnTo>
                      <a:pt x="0" y="80"/>
                    </a:lnTo>
                    <a:lnTo>
                      <a:pt x="118" y="8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62" name="Freeform 14"/>
              <p:cNvSpPr>
                <a:spLocks/>
              </p:cNvSpPr>
              <p:nvPr/>
            </p:nvSpPr>
            <p:spPr bwMode="auto">
              <a:xfrm>
                <a:off x="8528185" y="5073261"/>
                <a:ext cx="188913" cy="127000"/>
              </a:xfrm>
              <a:custGeom>
                <a:avLst/>
                <a:gdLst>
                  <a:gd name="T0" fmla="*/ 119 w 119"/>
                  <a:gd name="T1" fmla="*/ 80 h 80"/>
                  <a:gd name="T2" fmla="*/ 116 w 119"/>
                  <a:gd name="T3" fmla="*/ 0 h 80"/>
                  <a:gd name="T4" fmla="*/ 6 w 119"/>
                  <a:gd name="T5" fmla="*/ 0 h 80"/>
                  <a:gd name="T6" fmla="*/ 0 w 119"/>
                  <a:gd name="T7" fmla="*/ 80 h 80"/>
                  <a:gd name="T8" fmla="*/ 119 w 119"/>
                  <a:gd name="T9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80">
                    <a:moveTo>
                      <a:pt x="119" y="80"/>
                    </a:moveTo>
                    <a:lnTo>
                      <a:pt x="116" y="0"/>
                    </a:lnTo>
                    <a:lnTo>
                      <a:pt x="6" y="0"/>
                    </a:lnTo>
                    <a:lnTo>
                      <a:pt x="0" y="80"/>
                    </a:lnTo>
                    <a:lnTo>
                      <a:pt x="119" y="8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63" name="Freeform 15"/>
              <p:cNvSpPr>
                <a:spLocks/>
              </p:cNvSpPr>
              <p:nvPr/>
            </p:nvSpPr>
            <p:spPr bwMode="auto">
              <a:xfrm>
                <a:off x="7667760" y="5218221"/>
                <a:ext cx="244475" cy="476250"/>
              </a:xfrm>
              <a:custGeom>
                <a:avLst/>
                <a:gdLst>
                  <a:gd name="T0" fmla="*/ 18 w 154"/>
                  <a:gd name="T1" fmla="*/ 0 h 300"/>
                  <a:gd name="T2" fmla="*/ 0 w 154"/>
                  <a:gd name="T3" fmla="*/ 300 h 300"/>
                  <a:gd name="T4" fmla="*/ 154 w 154"/>
                  <a:gd name="T5" fmla="*/ 300 h 300"/>
                  <a:gd name="T6" fmla="*/ 136 w 154"/>
                  <a:gd name="T7" fmla="*/ 0 h 300"/>
                  <a:gd name="T8" fmla="*/ 18 w 154"/>
                  <a:gd name="T9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300">
                    <a:moveTo>
                      <a:pt x="18" y="0"/>
                    </a:moveTo>
                    <a:lnTo>
                      <a:pt x="0" y="300"/>
                    </a:lnTo>
                    <a:lnTo>
                      <a:pt x="154" y="300"/>
                    </a:lnTo>
                    <a:lnTo>
                      <a:pt x="136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64" name="Freeform 16"/>
              <p:cNvSpPr>
                <a:spLocks/>
              </p:cNvSpPr>
              <p:nvPr/>
            </p:nvSpPr>
            <p:spPr bwMode="auto">
              <a:xfrm>
                <a:off x="8505960" y="5218221"/>
                <a:ext cx="239713" cy="476250"/>
              </a:xfrm>
              <a:custGeom>
                <a:avLst/>
                <a:gdLst>
                  <a:gd name="T0" fmla="*/ 14 w 151"/>
                  <a:gd name="T1" fmla="*/ 0 h 300"/>
                  <a:gd name="T2" fmla="*/ 0 w 151"/>
                  <a:gd name="T3" fmla="*/ 300 h 300"/>
                  <a:gd name="T4" fmla="*/ 151 w 151"/>
                  <a:gd name="T5" fmla="*/ 300 h 300"/>
                  <a:gd name="T6" fmla="*/ 136 w 151"/>
                  <a:gd name="T7" fmla="*/ 0 h 300"/>
                  <a:gd name="T8" fmla="*/ 14 w 151"/>
                  <a:gd name="T9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1" h="300">
                    <a:moveTo>
                      <a:pt x="14" y="0"/>
                    </a:moveTo>
                    <a:lnTo>
                      <a:pt x="0" y="300"/>
                    </a:lnTo>
                    <a:lnTo>
                      <a:pt x="151" y="300"/>
                    </a:lnTo>
                    <a:lnTo>
                      <a:pt x="136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65" name="Freeform 17"/>
              <p:cNvSpPr>
                <a:spLocks/>
              </p:cNvSpPr>
              <p:nvPr/>
            </p:nvSpPr>
            <p:spPr bwMode="auto">
              <a:xfrm>
                <a:off x="8086860" y="5218221"/>
                <a:ext cx="239713" cy="476250"/>
              </a:xfrm>
              <a:custGeom>
                <a:avLst/>
                <a:gdLst>
                  <a:gd name="T0" fmla="*/ 15 w 151"/>
                  <a:gd name="T1" fmla="*/ 0 h 300"/>
                  <a:gd name="T2" fmla="*/ 0 w 151"/>
                  <a:gd name="T3" fmla="*/ 300 h 300"/>
                  <a:gd name="T4" fmla="*/ 151 w 151"/>
                  <a:gd name="T5" fmla="*/ 300 h 300"/>
                  <a:gd name="T6" fmla="*/ 136 w 151"/>
                  <a:gd name="T7" fmla="*/ 0 h 300"/>
                  <a:gd name="T8" fmla="*/ 15 w 151"/>
                  <a:gd name="T9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1" h="300">
                    <a:moveTo>
                      <a:pt x="15" y="0"/>
                    </a:moveTo>
                    <a:lnTo>
                      <a:pt x="0" y="300"/>
                    </a:lnTo>
                    <a:lnTo>
                      <a:pt x="151" y="300"/>
                    </a:lnTo>
                    <a:lnTo>
                      <a:pt x="13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grpSp>
          <p:nvGrpSpPr>
            <p:cNvPr id="134" name="Group 133"/>
            <p:cNvGrpSpPr>
              <a:grpSpLocks noChangeAspect="1"/>
            </p:cNvGrpSpPr>
            <p:nvPr/>
          </p:nvGrpSpPr>
          <p:grpSpPr>
            <a:xfrm>
              <a:off x="6821330" y="2396433"/>
              <a:ext cx="1982891" cy="773241"/>
              <a:chOff x="2548347" y="703664"/>
              <a:chExt cx="5233450" cy="2040818"/>
            </a:xfrm>
          </p:grpSpPr>
          <p:grpSp>
            <p:nvGrpSpPr>
              <p:cNvPr id="142" name="Group 141"/>
              <p:cNvGrpSpPr/>
              <p:nvPr/>
            </p:nvGrpSpPr>
            <p:grpSpPr>
              <a:xfrm>
                <a:off x="2548347" y="703665"/>
                <a:ext cx="3994484" cy="2040817"/>
                <a:chOff x="-1078184" y="441993"/>
                <a:chExt cx="3994484" cy="2040817"/>
              </a:xfrm>
            </p:grpSpPr>
            <p:grpSp>
              <p:nvGrpSpPr>
                <p:cNvPr id="147" name="Group 146"/>
                <p:cNvGrpSpPr/>
                <p:nvPr/>
              </p:nvGrpSpPr>
              <p:grpSpPr>
                <a:xfrm>
                  <a:off x="-1078184" y="441993"/>
                  <a:ext cx="3994484" cy="2040817"/>
                  <a:chOff x="-1078184" y="441993"/>
                  <a:chExt cx="3994484" cy="2040817"/>
                </a:xfrm>
              </p:grpSpPr>
              <p:sp>
                <p:nvSpPr>
                  <p:cNvPr id="150" name="Rectangle: Rounded Corners 149"/>
                  <p:cNvSpPr/>
                  <p:nvPr/>
                </p:nvSpPr>
                <p:spPr bwMode="auto">
                  <a:xfrm>
                    <a:off x="-1078184" y="441993"/>
                    <a:ext cx="3994484" cy="2040817"/>
                  </a:xfrm>
                  <a:prstGeom prst="roundRect">
                    <a:avLst>
                      <a:gd name="adj" fmla="val 12422"/>
                    </a:avLst>
                  </a:prstGeom>
                  <a:solidFill>
                    <a:schemeClr val="accent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114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240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 Semilight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51" name="Freeform: Shape 150"/>
                  <p:cNvSpPr/>
                  <p:nvPr/>
                </p:nvSpPr>
                <p:spPr bwMode="auto">
                  <a:xfrm>
                    <a:off x="-1078184" y="1462402"/>
                    <a:ext cx="3994484" cy="1020408"/>
                  </a:xfrm>
                  <a:custGeom>
                    <a:avLst/>
                    <a:gdLst>
                      <a:gd name="connsiteX0" fmla="*/ 0 w 3994484"/>
                      <a:gd name="connsiteY0" fmla="*/ 0 h 1020408"/>
                      <a:gd name="connsiteX1" fmla="*/ 3994484 w 3994484"/>
                      <a:gd name="connsiteY1" fmla="*/ 0 h 1020408"/>
                      <a:gd name="connsiteX2" fmla="*/ 3994484 w 3994484"/>
                      <a:gd name="connsiteY2" fmla="*/ 766898 h 1020408"/>
                      <a:gd name="connsiteX3" fmla="*/ 3740974 w 3994484"/>
                      <a:gd name="connsiteY3" fmla="*/ 1020408 h 1020408"/>
                      <a:gd name="connsiteX4" fmla="*/ 253510 w 3994484"/>
                      <a:gd name="connsiteY4" fmla="*/ 1020408 h 1020408"/>
                      <a:gd name="connsiteX5" fmla="*/ 0 w 3994484"/>
                      <a:gd name="connsiteY5" fmla="*/ 766898 h 10204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94484" h="1020408">
                        <a:moveTo>
                          <a:pt x="0" y="0"/>
                        </a:moveTo>
                        <a:lnTo>
                          <a:pt x="3994484" y="0"/>
                        </a:lnTo>
                        <a:lnTo>
                          <a:pt x="3994484" y="766898"/>
                        </a:lnTo>
                        <a:cubicBezTo>
                          <a:pt x="3994484" y="906908"/>
                          <a:pt x="3880984" y="1020408"/>
                          <a:pt x="3740974" y="1020408"/>
                        </a:cubicBezTo>
                        <a:lnTo>
                          <a:pt x="253510" y="1020408"/>
                        </a:lnTo>
                        <a:cubicBezTo>
                          <a:pt x="113500" y="1020408"/>
                          <a:pt x="0" y="906908"/>
                          <a:pt x="0" y="766898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114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240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 Semilight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148" name="Freeform: Shape 147"/>
                <p:cNvSpPr>
                  <a:spLocks noChangeAspect="1"/>
                </p:cNvSpPr>
                <p:nvPr/>
              </p:nvSpPr>
              <p:spPr bwMode="auto">
                <a:xfrm>
                  <a:off x="-847504" y="732537"/>
                  <a:ext cx="3533124" cy="486806"/>
                </a:xfrm>
                <a:custGeom>
                  <a:avLst/>
                  <a:gdLst>
                    <a:gd name="connsiteX0" fmla="*/ 2444246 w 3944117"/>
                    <a:gd name="connsiteY0" fmla="*/ 298020 h 486806"/>
                    <a:gd name="connsiteX1" fmla="*/ 3129369 w 3944117"/>
                    <a:gd name="connsiteY1" fmla="*/ 298020 h 486806"/>
                    <a:gd name="connsiteX2" fmla="*/ 3129369 w 3944117"/>
                    <a:gd name="connsiteY2" fmla="*/ 486806 h 486806"/>
                    <a:gd name="connsiteX3" fmla="*/ 2444246 w 3944117"/>
                    <a:gd name="connsiteY3" fmla="*/ 486806 h 486806"/>
                    <a:gd name="connsiteX4" fmla="*/ 1629497 w 3944117"/>
                    <a:gd name="connsiteY4" fmla="*/ 298020 h 486806"/>
                    <a:gd name="connsiteX5" fmla="*/ 2314620 w 3944117"/>
                    <a:gd name="connsiteY5" fmla="*/ 298020 h 486806"/>
                    <a:gd name="connsiteX6" fmla="*/ 2314620 w 3944117"/>
                    <a:gd name="connsiteY6" fmla="*/ 486806 h 486806"/>
                    <a:gd name="connsiteX7" fmla="*/ 1629497 w 3944117"/>
                    <a:gd name="connsiteY7" fmla="*/ 486806 h 486806"/>
                    <a:gd name="connsiteX8" fmla="*/ 814748 w 3944117"/>
                    <a:gd name="connsiteY8" fmla="*/ 298020 h 486806"/>
                    <a:gd name="connsiteX9" fmla="*/ 1499871 w 3944117"/>
                    <a:gd name="connsiteY9" fmla="*/ 298020 h 486806"/>
                    <a:gd name="connsiteX10" fmla="*/ 1499871 w 3944117"/>
                    <a:gd name="connsiteY10" fmla="*/ 486806 h 486806"/>
                    <a:gd name="connsiteX11" fmla="*/ 814748 w 3944117"/>
                    <a:gd name="connsiteY11" fmla="*/ 486806 h 486806"/>
                    <a:gd name="connsiteX12" fmla="*/ 3258994 w 3944117"/>
                    <a:gd name="connsiteY12" fmla="*/ 133687 h 486806"/>
                    <a:gd name="connsiteX13" fmla="*/ 3944117 w 3944117"/>
                    <a:gd name="connsiteY13" fmla="*/ 133687 h 486806"/>
                    <a:gd name="connsiteX14" fmla="*/ 3944117 w 3944117"/>
                    <a:gd name="connsiteY14" fmla="*/ 322473 h 486806"/>
                    <a:gd name="connsiteX15" fmla="*/ 3258994 w 3944117"/>
                    <a:gd name="connsiteY15" fmla="*/ 322473 h 486806"/>
                    <a:gd name="connsiteX16" fmla="*/ 0 w 3944117"/>
                    <a:gd name="connsiteY16" fmla="*/ 133687 h 486806"/>
                    <a:gd name="connsiteX17" fmla="*/ 685123 w 3944117"/>
                    <a:gd name="connsiteY17" fmla="*/ 133687 h 486806"/>
                    <a:gd name="connsiteX18" fmla="*/ 685123 w 3944117"/>
                    <a:gd name="connsiteY18" fmla="*/ 322473 h 486806"/>
                    <a:gd name="connsiteX19" fmla="*/ 0 w 3944117"/>
                    <a:gd name="connsiteY19" fmla="*/ 322473 h 486806"/>
                    <a:gd name="connsiteX20" fmla="*/ 2444246 w 3944117"/>
                    <a:gd name="connsiteY20" fmla="*/ 0 h 486806"/>
                    <a:gd name="connsiteX21" fmla="*/ 3129369 w 3944117"/>
                    <a:gd name="connsiteY21" fmla="*/ 0 h 486806"/>
                    <a:gd name="connsiteX22" fmla="*/ 3129369 w 3944117"/>
                    <a:gd name="connsiteY22" fmla="*/ 188786 h 486806"/>
                    <a:gd name="connsiteX23" fmla="*/ 2444246 w 3944117"/>
                    <a:gd name="connsiteY23" fmla="*/ 188786 h 486806"/>
                    <a:gd name="connsiteX24" fmla="*/ 1629497 w 3944117"/>
                    <a:gd name="connsiteY24" fmla="*/ 0 h 486806"/>
                    <a:gd name="connsiteX25" fmla="*/ 2314620 w 3944117"/>
                    <a:gd name="connsiteY25" fmla="*/ 0 h 486806"/>
                    <a:gd name="connsiteX26" fmla="*/ 2314620 w 3944117"/>
                    <a:gd name="connsiteY26" fmla="*/ 188786 h 486806"/>
                    <a:gd name="connsiteX27" fmla="*/ 1629497 w 3944117"/>
                    <a:gd name="connsiteY27" fmla="*/ 188786 h 486806"/>
                    <a:gd name="connsiteX28" fmla="*/ 814748 w 3944117"/>
                    <a:gd name="connsiteY28" fmla="*/ 0 h 486806"/>
                    <a:gd name="connsiteX29" fmla="*/ 1499871 w 3944117"/>
                    <a:gd name="connsiteY29" fmla="*/ 0 h 486806"/>
                    <a:gd name="connsiteX30" fmla="*/ 1499871 w 3944117"/>
                    <a:gd name="connsiteY30" fmla="*/ 188786 h 486806"/>
                    <a:gd name="connsiteX31" fmla="*/ 814748 w 3944117"/>
                    <a:gd name="connsiteY31" fmla="*/ 188786 h 4868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3944117" h="486806">
                      <a:moveTo>
                        <a:pt x="2444246" y="298020"/>
                      </a:moveTo>
                      <a:lnTo>
                        <a:pt x="3129369" y="298020"/>
                      </a:lnTo>
                      <a:lnTo>
                        <a:pt x="3129369" y="486806"/>
                      </a:lnTo>
                      <a:lnTo>
                        <a:pt x="2444246" y="486806"/>
                      </a:lnTo>
                      <a:close/>
                      <a:moveTo>
                        <a:pt x="1629497" y="298020"/>
                      </a:moveTo>
                      <a:lnTo>
                        <a:pt x="2314620" y="298020"/>
                      </a:lnTo>
                      <a:lnTo>
                        <a:pt x="2314620" y="486806"/>
                      </a:lnTo>
                      <a:lnTo>
                        <a:pt x="1629497" y="486806"/>
                      </a:lnTo>
                      <a:close/>
                      <a:moveTo>
                        <a:pt x="814748" y="298020"/>
                      </a:moveTo>
                      <a:lnTo>
                        <a:pt x="1499871" y="298020"/>
                      </a:lnTo>
                      <a:lnTo>
                        <a:pt x="1499871" y="486806"/>
                      </a:lnTo>
                      <a:lnTo>
                        <a:pt x="814748" y="486806"/>
                      </a:lnTo>
                      <a:close/>
                      <a:moveTo>
                        <a:pt x="3258994" y="133687"/>
                      </a:moveTo>
                      <a:lnTo>
                        <a:pt x="3944117" y="133687"/>
                      </a:lnTo>
                      <a:lnTo>
                        <a:pt x="3944117" y="322473"/>
                      </a:lnTo>
                      <a:lnTo>
                        <a:pt x="3258994" y="322473"/>
                      </a:lnTo>
                      <a:close/>
                      <a:moveTo>
                        <a:pt x="0" y="133687"/>
                      </a:moveTo>
                      <a:lnTo>
                        <a:pt x="685123" y="133687"/>
                      </a:lnTo>
                      <a:lnTo>
                        <a:pt x="685123" y="322473"/>
                      </a:lnTo>
                      <a:lnTo>
                        <a:pt x="0" y="322473"/>
                      </a:lnTo>
                      <a:close/>
                      <a:moveTo>
                        <a:pt x="2444246" y="0"/>
                      </a:moveTo>
                      <a:lnTo>
                        <a:pt x="3129369" y="0"/>
                      </a:lnTo>
                      <a:lnTo>
                        <a:pt x="3129369" y="188786"/>
                      </a:lnTo>
                      <a:lnTo>
                        <a:pt x="2444246" y="188786"/>
                      </a:lnTo>
                      <a:close/>
                      <a:moveTo>
                        <a:pt x="1629497" y="0"/>
                      </a:moveTo>
                      <a:lnTo>
                        <a:pt x="2314620" y="0"/>
                      </a:lnTo>
                      <a:lnTo>
                        <a:pt x="2314620" y="188786"/>
                      </a:lnTo>
                      <a:lnTo>
                        <a:pt x="1629497" y="188786"/>
                      </a:lnTo>
                      <a:close/>
                      <a:moveTo>
                        <a:pt x="814748" y="0"/>
                      </a:moveTo>
                      <a:lnTo>
                        <a:pt x="1499871" y="0"/>
                      </a:lnTo>
                      <a:lnTo>
                        <a:pt x="1499871" y="188786"/>
                      </a:lnTo>
                      <a:lnTo>
                        <a:pt x="814748" y="188786"/>
                      </a:ln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114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49" name="Freeform: Shape 148"/>
                <p:cNvSpPr/>
                <p:nvPr/>
              </p:nvSpPr>
              <p:spPr bwMode="auto">
                <a:xfrm>
                  <a:off x="-556444" y="1592551"/>
                  <a:ext cx="2617448" cy="674684"/>
                </a:xfrm>
                <a:custGeom>
                  <a:avLst/>
                  <a:gdLst>
                    <a:gd name="connsiteX0" fmla="*/ 2068808 w 2617448"/>
                    <a:gd name="connsiteY0" fmla="*/ 380438 h 674684"/>
                    <a:gd name="connsiteX1" fmla="*/ 2617448 w 2617448"/>
                    <a:gd name="connsiteY1" fmla="*/ 380438 h 674684"/>
                    <a:gd name="connsiteX2" fmla="*/ 2617448 w 2617448"/>
                    <a:gd name="connsiteY2" fmla="*/ 673464 h 674684"/>
                    <a:gd name="connsiteX3" fmla="*/ 2068808 w 2617448"/>
                    <a:gd name="connsiteY3" fmla="*/ 673464 h 674684"/>
                    <a:gd name="connsiteX4" fmla="*/ 1349345 w 2617448"/>
                    <a:gd name="connsiteY4" fmla="*/ 138486 h 674684"/>
                    <a:gd name="connsiteX5" fmla="*/ 1353294 w 2617448"/>
                    <a:gd name="connsiteY5" fmla="*/ 151968 h 674684"/>
                    <a:gd name="connsiteX6" fmla="*/ 1622041 w 2617448"/>
                    <a:gd name="connsiteY6" fmla="*/ 227359 h 674684"/>
                    <a:gd name="connsiteX7" fmla="*/ 1890788 w 2617448"/>
                    <a:gd name="connsiteY7" fmla="*/ 151968 h 674684"/>
                    <a:gd name="connsiteX8" fmla="*/ 1894737 w 2617448"/>
                    <a:gd name="connsiteY8" fmla="*/ 138486 h 674684"/>
                    <a:gd name="connsiteX9" fmla="*/ 1896361 w 2617448"/>
                    <a:gd name="connsiteY9" fmla="*/ 144715 h 674684"/>
                    <a:gd name="connsiteX10" fmla="*/ 1896361 w 2617448"/>
                    <a:gd name="connsiteY10" fmla="*/ 568665 h 674684"/>
                    <a:gd name="connsiteX11" fmla="*/ 1622041 w 2617448"/>
                    <a:gd name="connsiteY11" fmla="*/ 674684 h 674684"/>
                    <a:gd name="connsiteX12" fmla="*/ 1515273 w 2617448"/>
                    <a:gd name="connsiteY12" fmla="*/ 666356 h 674684"/>
                    <a:gd name="connsiteX13" fmla="*/ 1347721 w 2617448"/>
                    <a:gd name="connsiteY13" fmla="*/ 568665 h 674684"/>
                    <a:gd name="connsiteX14" fmla="*/ 1347721 w 2617448"/>
                    <a:gd name="connsiteY14" fmla="*/ 144715 h 674684"/>
                    <a:gd name="connsiteX15" fmla="*/ 2068808 w 2617448"/>
                    <a:gd name="connsiteY15" fmla="*/ 0 h 674684"/>
                    <a:gd name="connsiteX16" fmla="*/ 2617448 w 2617448"/>
                    <a:gd name="connsiteY16" fmla="*/ 0 h 674684"/>
                    <a:gd name="connsiteX17" fmla="*/ 2617448 w 2617448"/>
                    <a:gd name="connsiteY17" fmla="*/ 324360 h 674684"/>
                    <a:gd name="connsiteX18" fmla="*/ 2068808 w 2617448"/>
                    <a:gd name="connsiteY18" fmla="*/ 324360 h 674684"/>
                    <a:gd name="connsiteX19" fmla="*/ 1622041 w 2617448"/>
                    <a:gd name="connsiteY19" fmla="*/ 0 h 674684"/>
                    <a:gd name="connsiteX20" fmla="*/ 1890787 w 2617448"/>
                    <a:gd name="connsiteY20" fmla="*/ 84646 h 674684"/>
                    <a:gd name="connsiteX21" fmla="*/ 1894737 w 2617448"/>
                    <a:gd name="connsiteY21" fmla="*/ 99790 h 674684"/>
                    <a:gd name="connsiteX22" fmla="*/ 1890788 w 2617448"/>
                    <a:gd name="connsiteY22" fmla="*/ 113272 h 674684"/>
                    <a:gd name="connsiteX23" fmla="*/ 1622041 w 2617448"/>
                    <a:gd name="connsiteY23" fmla="*/ 188663 h 674684"/>
                    <a:gd name="connsiteX24" fmla="*/ 1353294 w 2617448"/>
                    <a:gd name="connsiteY24" fmla="*/ 113272 h 674684"/>
                    <a:gd name="connsiteX25" fmla="*/ 1349345 w 2617448"/>
                    <a:gd name="connsiteY25" fmla="*/ 99790 h 674684"/>
                    <a:gd name="connsiteX26" fmla="*/ 1353295 w 2617448"/>
                    <a:gd name="connsiteY26" fmla="*/ 84646 h 674684"/>
                    <a:gd name="connsiteX27" fmla="*/ 1622041 w 2617448"/>
                    <a:gd name="connsiteY27" fmla="*/ 0 h 674684"/>
                    <a:gd name="connsiteX28" fmla="*/ 654731 w 2617448"/>
                    <a:gd name="connsiteY28" fmla="*/ 0 h 674684"/>
                    <a:gd name="connsiteX29" fmla="*/ 1203371 w 2617448"/>
                    <a:gd name="connsiteY29" fmla="*/ 0 h 674684"/>
                    <a:gd name="connsiteX30" fmla="*/ 1203371 w 2617448"/>
                    <a:gd name="connsiteY30" fmla="*/ 673464 h 674684"/>
                    <a:gd name="connsiteX31" fmla="*/ 654731 w 2617448"/>
                    <a:gd name="connsiteY31" fmla="*/ 673464 h 674684"/>
                    <a:gd name="connsiteX32" fmla="*/ 0 w 2617448"/>
                    <a:gd name="connsiteY32" fmla="*/ 0 h 674684"/>
                    <a:gd name="connsiteX33" fmla="*/ 548640 w 2617448"/>
                    <a:gd name="connsiteY33" fmla="*/ 0 h 674684"/>
                    <a:gd name="connsiteX34" fmla="*/ 548640 w 2617448"/>
                    <a:gd name="connsiteY34" fmla="*/ 673464 h 674684"/>
                    <a:gd name="connsiteX35" fmla="*/ 0 w 2617448"/>
                    <a:gd name="connsiteY35" fmla="*/ 673464 h 674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617448" h="674684">
                      <a:moveTo>
                        <a:pt x="2068808" y="380438"/>
                      </a:moveTo>
                      <a:lnTo>
                        <a:pt x="2617448" y="380438"/>
                      </a:lnTo>
                      <a:lnTo>
                        <a:pt x="2617448" y="673464"/>
                      </a:lnTo>
                      <a:lnTo>
                        <a:pt x="2068808" y="673464"/>
                      </a:lnTo>
                      <a:close/>
                      <a:moveTo>
                        <a:pt x="1349345" y="138486"/>
                      </a:moveTo>
                      <a:lnTo>
                        <a:pt x="1353294" y="151968"/>
                      </a:lnTo>
                      <a:cubicBezTo>
                        <a:pt x="1378874" y="194994"/>
                        <a:pt x="1489476" y="227359"/>
                        <a:pt x="1622041" y="227359"/>
                      </a:cubicBezTo>
                      <a:cubicBezTo>
                        <a:pt x="1754606" y="227359"/>
                        <a:pt x="1865209" y="194994"/>
                        <a:pt x="1890788" y="151968"/>
                      </a:cubicBezTo>
                      <a:lnTo>
                        <a:pt x="1894737" y="138486"/>
                      </a:lnTo>
                      <a:lnTo>
                        <a:pt x="1896361" y="144715"/>
                      </a:lnTo>
                      <a:lnTo>
                        <a:pt x="1896361" y="568665"/>
                      </a:lnTo>
                      <a:cubicBezTo>
                        <a:pt x="1896361" y="627240"/>
                        <a:pt x="1773521" y="674684"/>
                        <a:pt x="1622041" y="674684"/>
                      </a:cubicBezTo>
                      <a:cubicBezTo>
                        <a:pt x="1584171" y="674684"/>
                        <a:pt x="1548091" y="671719"/>
                        <a:pt x="1515273" y="666356"/>
                      </a:cubicBezTo>
                      <a:cubicBezTo>
                        <a:pt x="1416819" y="650266"/>
                        <a:pt x="1347721" y="612596"/>
                        <a:pt x="1347721" y="568665"/>
                      </a:cubicBezTo>
                      <a:lnTo>
                        <a:pt x="1347721" y="144715"/>
                      </a:lnTo>
                      <a:close/>
                      <a:moveTo>
                        <a:pt x="2068808" y="0"/>
                      </a:moveTo>
                      <a:lnTo>
                        <a:pt x="2617448" y="0"/>
                      </a:lnTo>
                      <a:lnTo>
                        <a:pt x="2617448" y="324360"/>
                      </a:lnTo>
                      <a:lnTo>
                        <a:pt x="2068808" y="324360"/>
                      </a:lnTo>
                      <a:close/>
                      <a:moveTo>
                        <a:pt x="1622041" y="0"/>
                      </a:moveTo>
                      <a:cubicBezTo>
                        <a:pt x="1754586" y="0"/>
                        <a:pt x="1865204" y="36324"/>
                        <a:pt x="1890787" y="84646"/>
                      </a:cubicBezTo>
                      <a:lnTo>
                        <a:pt x="1894737" y="99790"/>
                      </a:lnTo>
                      <a:lnTo>
                        <a:pt x="1890788" y="113272"/>
                      </a:lnTo>
                      <a:cubicBezTo>
                        <a:pt x="1865209" y="156298"/>
                        <a:pt x="1754606" y="188663"/>
                        <a:pt x="1622041" y="188663"/>
                      </a:cubicBezTo>
                      <a:cubicBezTo>
                        <a:pt x="1489476" y="188663"/>
                        <a:pt x="1378874" y="156298"/>
                        <a:pt x="1353294" y="113272"/>
                      </a:cubicBezTo>
                      <a:lnTo>
                        <a:pt x="1349345" y="99790"/>
                      </a:lnTo>
                      <a:lnTo>
                        <a:pt x="1353295" y="84646"/>
                      </a:lnTo>
                      <a:cubicBezTo>
                        <a:pt x="1378879" y="36324"/>
                        <a:pt x="1489497" y="0"/>
                        <a:pt x="1622041" y="0"/>
                      </a:cubicBezTo>
                      <a:close/>
                      <a:moveTo>
                        <a:pt x="654731" y="0"/>
                      </a:moveTo>
                      <a:lnTo>
                        <a:pt x="1203371" y="0"/>
                      </a:lnTo>
                      <a:lnTo>
                        <a:pt x="1203371" y="673464"/>
                      </a:lnTo>
                      <a:lnTo>
                        <a:pt x="654731" y="673464"/>
                      </a:lnTo>
                      <a:close/>
                      <a:moveTo>
                        <a:pt x="0" y="0"/>
                      </a:moveTo>
                      <a:lnTo>
                        <a:pt x="548640" y="0"/>
                      </a:lnTo>
                      <a:lnTo>
                        <a:pt x="548640" y="673464"/>
                      </a:lnTo>
                      <a:lnTo>
                        <a:pt x="0" y="67346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114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43" name="Group 142"/>
              <p:cNvGrpSpPr/>
              <p:nvPr/>
            </p:nvGrpSpPr>
            <p:grpSpPr>
              <a:xfrm>
                <a:off x="6833891" y="703664"/>
                <a:ext cx="947906" cy="2040817"/>
                <a:chOff x="10229535" y="-1529901"/>
                <a:chExt cx="1825831" cy="3647549"/>
              </a:xfrm>
            </p:grpSpPr>
            <p:sp>
              <p:nvSpPr>
                <p:cNvPr id="144" name="Rectangle 143"/>
                <p:cNvSpPr/>
                <p:nvPr/>
              </p:nvSpPr>
              <p:spPr>
                <a:xfrm>
                  <a:off x="10229535" y="-1529901"/>
                  <a:ext cx="1825831" cy="3647549"/>
                </a:xfrm>
                <a:prstGeom prst="rect">
                  <a:avLst/>
                </a:prstGeom>
                <a:solidFill>
                  <a:schemeClr val="accent5"/>
                </a:solidFill>
                <a:ln w="19050" cap="flat" cmpd="sng" algn="ctr">
                  <a:noFill/>
                  <a:prstDash val="solid"/>
                </a:ln>
                <a:effectLst/>
              </p:spPr>
              <p:txBody>
                <a:bodyPr rtlCol="0" anchor="t"/>
                <a:lstStyle/>
                <a:p>
                  <a:pPr algn="ctr" defTabSz="895526">
                    <a:defRPr/>
                  </a:pPr>
                  <a:endParaRPr lang="en-US" sz="1961" kern="0">
                    <a:solidFill>
                      <a:srgbClr val="505050"/>
                    </a:solidFill>
                    <a:latin typeface="Segoe UI Light"/>
                  </a:endParaRPr>
                </a:p>
              </p:txBody>
            </p:sp>
            <p:sp>
              <p:nvSpPr>
                <p:cNvPr id="145" name="Rectangle 144"/>
                <p:cNvSpPr/>
                <p:nvPr/>
              </p:nvSpPr>
              <p:spPr>
                <a:xfrm>
                  <a:off x="10465739" y="1021103"/>
                  <a:ext cx="1362048" cy="6619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114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46" name="Rectangle 145"/>
                <p:cNvSpPr/>
                <p:nvPr/>
              </p:nvSpPr>
              <p:spPr>
                <a:xfrm>
                  <a:off x="10465736" y="80738"/>
                  <a:ext cx="1362050" cy="6619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114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cxnSp>
          <p:nvCxnSpPr>
            <p:cNvPr id="135" name="Straight Arrow Connector 134"/>
            <p:cNvCxnSpPr/>
            <p:nvPr/>
          </p:nvCxnSpPr>
          <p:spPr>
            <a:xfrm flipH="1">
              <a:off x="8845916" y="2820270"/>
              <a:ext cx="448879" cy="1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6" name="Group 135"/>
            <p:cNvGrpSpPr>
              <a:grpSpLocks noChangeAspect="1"/>
            </p:cNvGrpSpPr>
            <p:nvPr/>
          </p:nvGrpSpPr>
          <p:grpSpPr>
            <a:xfrm>
              <a:off x="8359497" y="2146950"/>
              <a:ext cx="524989" cy="524989"/>
              <a:chOff x="5652683" y="1636246"/>
              <a:chExt cx="3791758" cy="3791758"/>
            </a:xfrm>
          </p:grpSpPr>
          <p:sp>
            <p:nvSpPr>
              <p:cNvPr id="137" name="Oval 136"/>
              <p:cNvSpPr/>
              <p:nvPr/>
            </p:nvSpPr>
            <p:spPr>
              <a:xfrm>
                <a:off x="5652683" y="1636246"/>
                <a:ext cx="3791758" cy="379175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67">
                  <a:defRPr/>
                </a:pPr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5974946" y="1932012"/>
                <a:ext cx="3147232" cy="31472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67">
                  <a:defRPr/>
                </a:pPr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39" name="Freeform 48"/>
              <p:cNvSpPr/>
              <p:nvPr/>
            </p:nvSpPr>
            <p:spPr>
              <a:xfrm>
                <a:off x="6295808" y="2256800"/>
                <a:ext cx="2505509" cy="2183437"/>
              </a:xfrm>
              <a:custGeom>
                <a:avLst/>
                <a:gdLst>
                  <a:gd name="connsiteX0" fmla="*/ 12973 w 2505509"/>
                  <a:gd name="connsiteY0" fmla="*/ 1439095 h 2183437"/>
                  <a:gd name="connsiteX1" fmla="*/ 575457 w 2505509"/>
                  <a:gd name="connsiteY1" fmla="*/ 1439095 h 2183437"/>
                  <a:gd name="connsiteX2" fmla="*/ 584862 w 2505509"/>
                  <a:gd name="connsiteY2" fmla="*/ 1479903 h 2183437"/>
                  <a:gd name="connsiteX3" fmla="*/ 674784 w 2505509"/>
                  <a:gd name="connsiteY3" fmla="*/ 1666956 h 2183437"/>
                  <a:gd name="connsiteX4" fmla="*/ 749976 w 2505509"/>
                  <a:gd name="connsiteY4" fmla="*/ 1758089 h 2183437"/>
                  <a:gd name="connsiteX5" fmla="*/ 393075 w 2505509"/>
                  <a:gd name="connsiteY5" fmla="*/ 2183437 h 2183437"/>
                  <a:gd name="connsiteX6" fmla="*/ 371209 w 2505509"/>
                  <a:gd name="connsiteY6" fmla="*/ 2163564 h 2183437"/>
                  <a:gd name="connsiteX7" fmla="*/ 25749 w 2505509"/>
                  <a:gd name="connsiteY7" fmla="*/ 1522809 h 2183437"/>
                  <a:gd name="connsiteX8" fmla="*/ 233325 w 2505509"/>
                  <a:gd name="connsiteY8" fmla="*/ 536212 h 2183437"/>
                  <a:gd name="connsiteX9" fmla="*/ 669094 w 2505509"/>
                  <a:gd name="connsiteY9" fmla="*/ 878298 h 2183437"/>
                  <a:gd name="connsiteX10" fmla="*/ 608893 w 2505509"/>
                  <a:gd name="connsiteY10" fmla="*/ 989210 h 2183437"/>
                  <a:gd name="connsiteX11" fmla="*/ 552732 w 2505509"/>
                  <a:gd name="connsiteY11" fmla="*/ 1267386 h 2183437"/>
                  <a:gd name="connsiteX12" fmla="*/ 556251 w 2505509"/>
                  <a:gd name="connsiteY12" fmla="*/ 1313894 h 2183437"/>
                  <a:gd name="connsiteX13" fmla="*/ 2349 w 2505509"/>
                  <a:gd name="connsiteY13" fmla="*/ 1313894 h 2183437"/>
                  <a:gd name="connsiteX14" fmla="*/ 0 w 2505509"/>
                  <a:gd name="connsiteY14" fmla="*/ 1267386 h 2183437"/>
                  <a:gd name="connsiteX15" fmla="*/ 216450 w 2505509"/>
                  <a:gd name="connsiteY15" fmla="*/ 558779 h 2183437"/>
                  <a:gd name="connsiteX16" fmla="*/ 2118406 w 2505509"/>
                  <a:gd name="connsiteY16" fmla="*/ 333069 h 2183437"/>
                  <a:gd name="connsiteX17" fmla="*/ 2174250 w 2505509"/>
                  <a:gd name="connsiteY17" fmla="*/ 382024 h 2183437"/>
                  <a:gd name="connsiteX18" fmla="*/ 2477793 w 2505509"/>
                  <a:gd name="connsiteY18" fmla="*/ 890504 h 2183437"/>
                  <a:gd name="connsiteX19" fmla="*/ 2505509 w 2505509"/>
                  <a:gd name="connsiteY19" fmla="*/ 998296 h 2183437"/>
                  <a:gd name="connsiteX20" fmla="*/ 1926602 w 2505509"/>
                  <a:gd name="connsiteY20" fmla="*/ 991538 h 2183437"/>
                  <a:gd name="connsiteX21" fmla="*/ 1925879 w 2505509"/>
                  <a:gd name="connsiteY21" fmla="*/ 989210 h 2183437"/>
                  <a:gd name="connsiteX22" fmla="*/ 1818848 w 2505509"/>
                  <a:gd name="connsiteY22" fmla="*/ 812800 h 2183437"/>
                  <a:gd name="connsiteX23" fmla="*/ 1752898 w 2505509"/>
                  <a:gd name="connsiteY23" fmla="*/ 743625 h 2183437"/>
                  <a:gd name="connsiteX24" fmla="*/ 1065347 w 2505509"/>
                  <a:gd name="connsiteY24" fmla="*/ 17602 h 2183437"/>
                  <a:gd name="connsiteX25" fmla="*/ 1065347 w 2505509"/>
                  <a:gd name="connsiteY25" fmla="*/ 585259 h 2183437"/>
                  <a:gd name="connsiteX26" fmla="*/ 989210 w 2505509"/>
                  <a:gd name="connsiteY26" fmla="*/ 608893 h 2183437"/>
                  <a:gd name="connsiteX27" fmla="*/ 762049 w 2505509"/>
                  <a:gd name="connsiteY27" fmla="*/ 762049 h 2183437"/>
                  <a:gd name="connsiteX28" fmla="*/ 747002 w 2505509"/>
                  <a:gd name="connsiteY28" fmla="*/ 780287 h 2183437"/>
                  <a:gd name="connsiteX29" fmla="*/ 310701 w 2505509"/>
                  <a:gd name="connsiteY29" fmla="*/ 437784 h 2183437"/>
                  <a:gd name="connsiteX30" fmla="*/ 371209 w 2505509"/>
                  <a:gd name="connsiteY30" fmla="*/ 371209 h 2183437"/>
                  <a:gd name="connsiteX31" fmla="*/ 1011964 w 2505509"/>
                  <a:gd name="connsiteY31" fmla="*/ 25749 h 2183437"/>
                  <a:gd name="connsiteX32" fmla="*/ 1267386 w 2505509"/>
                  <a:gd name="connsiteY32" fmla="*/ 0 h 2183437"/>
                  <a:gd name="connsiteX33" fmla="*/ 1857980 w 2505509"/>
                  <a:gd name="connsiteY33" fmla="*/ 145729 h 2183437"/>
                  <a:gd name="connsiteX34" fmla="*/ 2024058 w 2505509"/>
                  <a:gd name="connsiteY34" fmla="*/ 250757 h 2183437"/>
                  <a:gd name="connsiteX35" fmla="*/ 1653462 w 2505509"/>
                  <a:gd name="connsiteY35" fmla="*/ 667027 h 2183437"/>
                  <a:gd name="connsiteX36" fmla="*/ 1577219 w 2505509"/>
                  <a:gd name="connsiteY36" fmla="*/ 623205 h 2183437"/>
                  <a:gd name="connsiteX37" fmla="*/ 1267386 w 2505509"/>
                  <a:gd name="connsiteY37" fmla="*/ 552732 h 2183437"/>
                  <a:gd name="connsiteX38" fmla="*/ 1190548 w 2505509"/>
                  <a:gd name="connsiteY38" fmla="*/ 560478 h 2183437"/>
                  <a:gd name="connsiteX39" fmla="*/ 1190548 w 2505509"/>
                  <a:gd name="connsiteY39" fmla="*/ 3880 h 2183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505509" h="2183437">
                    <a:moveTo>
                      <a:pt x="12973" y="1439095"/>
                    </a:moveTo>
                    <a:lnTo>
                      <a:pt x="575457" y="1439095"/>
                    </a:lnTo>
                    <a:lnTo>
                      <a:pt x="584862" y="1479903"/>
                    </a:lnTo>
                    <a:cubicBezTo>
                      <a:pt x="605743" y="1547037"/>
                      <a:pt x="636256" y="1609927"/>
                      <a:pt x="674784" y="1666956"/>
                    </a:cubicBezTo>
                    <a:lnTo>
                      <a:pt x="749976" y="1758089"/>
                    </a:lnTo>
                    <a:lnTo>
                      <a:pt x="393075" y="2183437"/>
                    </a:lnTo>
                    <a:lnTo>
                      <a:pt x="371209" y="2163564"/>
                    </a:lnTo>
                    <a:cubicBezTo>
                      <a:pt x="199195" y="1991550"/>
                      <a:pt x="76397" y="1770320"/>
                      <a:pt x="25749" y="1522809"/>
                    </a:cubicBezTo>
                    <a:close/>
                    <a:moveTo>
                      <a:pt x="233325" y="536212"/>
                    </a:moveTo>
                    <a:lnTo>
                      <a:pt x="669094" y="878298"/>
                    </a:lnTo>
                    <a:lnTo>
                      <a:pt x="608893" y="989210"/>
                    </a:lnTo>
                    <a:cubicBezTo>
                      <a:pt x="572730" y="1074710"/>
                      <a:pt x="552732" y="1168713"/>
                      <a:pt x="552732" y="1267386"/>
                    </a:cubicBezTo>
                    <a:lnTo>
                      <a:pt x="556251" y="1313894"/>
                    </a:lnTo>
                    <a:lnTo>
                      <a:pt x="2349" y="1313894"/>
                    </a:lnTo>
                    <a:lnTo>
                      <a:pt x="0" y="1267386"/>
                    </a:lnTo>
                    <a:cubicBezTo>
                      <a:pt x="0" y="1004902"/>
                      <a:pt x="79795" y="761055"/>
                      <a:pt x="216450" y="558779"/>
                    </a:cubicBezTo>
                    <a:close/>
                    <a:moveTo>
                      <a:pt x="2118406" y="333069"/>
                    </a:moveTo>
                    <a:lnTo>
                      <a:pt x="2174250" y="382024"/>
                    </a:lnTo>
                    <a:cubicBezTo>
                      <a:pt x="2312337" y="523443"/>
                      <a:pt x="2417618" y="697037"/>
                      <a:pt x="2477793" y="890504"/>
                    </a:cubicBezTo>
                    <a:lnTo>
                      <a:pt x="2505509" y="998296"/>
                    </a:lnTo>
                    <a:lnTo>
                      <a:pt x="1926602" y="991538"/>
                    </a:lnTo>
                    <a:lnTo>
                      <a:pt x="1925879" y="989210"/>
                    </a:lnTo>
                    <a:cubicBezTo>
                      <a:pt x="1898757" y="925085"/>
                      <a:pt x="1862541" y="865743"/>
                      <a:pt x="1818848" y="812800"/>
                    </a:cubicBezTo>
                    <a:lnTo>
                      <a:pt x="1752898" y="743625"/>
                    </a:lnTo>
                    <a:close/>
                    <a:moveTo>
                      <a:pt x="1065347" y="17602"/>
                    </a:moveTo>
                    <a:lnTo>
                      <a:pt x="1065347" y="585259"/>
                    </a:lnTo>
                    <a:lnTo>
                      <a:pt x="989210" y="608893"/>
                    </a:lnTo>
                    <a:cubicBezTo>
                      <a:pt x="903710" y="645057"/>
                      <a:pt x="826713" y="697386"/>
                      <a:pt x="762049" y="762049"/>
                    </a:cubicBezTo>
                    <a:lnTo>
                      <a:pt x="747002" y="780287"/>
                    </a:lnTo>
                    <a:lnTo>
                      <a:pt x="310701" y="437784"/>
                    </a:lnTo>
                    <a:lnTo>
                      <a:pt x="371209" y="371209"/>
                    </a:lnTo>
                    <a:cubicBezTo>
                      <a:pt x="543223" y="199195"/>
                      <a:pt x="764452" y="76397"/>
                      <a:pt x="1011964" y="25749"/>
                    </a:cubicBezTo>
                    <a:close/>
                    <a:moveTo>
                      <a:pt x="1267386" y="0"/>
                    </a:moveTo>
                    <a:cubicBezTo>
                      <a:pt x="1480655" y="0"/>
                      <a:pt x="1681620" y="52677"/>
                      <a:pt x="1857980" y="145729"/>
                    </a:cubicBezTo>
                    <a:lnTo>
                      <a:pt x="2024058" y="250757"/>
                    </a:lnTo>
                    <a:lnTo>
                      <a:pt x="1653462" y="667027"/>
                    </a:lnTo>
                    <a:lnTo>
                      <a:pt x="1577219" y="623205"/>
                    </a:lnTo>
                    <a:cubicBezTo>
                      <a:pt x="1483490" y="578042"/>
                      <a:pt x="1378394" y="552732"/>
                      <a:pt x="1267386" y="552732"/>
                    </a:cubicBezTo>
                    <a:lnTo>
                      <a:pt x="1190548" y="560478"/>
                    </a:lnTo>
                    <a:lnTo>
                      <a:pt x="1190548" y="388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0B940"/>
                  </a:gs>
                  <a:gs pos="100000">
                    <a:srgbClr val="CCD42A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67">
                  <a:defRPr/>
                </a:pPr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40" name="Rounded Rectangle 49"/>
              <p:cNvSpPr/>
              <p:nvPr/>
            </p:nvSpPr>
            <p:spPr>
              <a:xfrm>
                <a:off x="7498946" y="3360193"/>
                <a:ext cx="1447800" cy="29087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67">
                  <a:defRPr/>
                </a:pPr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7294564" y="3236912"/>
                <a:ext cx="546099" cy="54609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67">
                  <a:defRPr/>
                </a:pPr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0427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836290C-BEF4-4AF5-A709-AAE54FA5D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Azure IoT Edge Design Principles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705583B-CC9B-4570-ADB0-8DF5862CBB2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Extends Azure IoT Hub to the 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End to End Security (with TPM)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Central Health Monitoring &amp; Reporting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Application Life Cycle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81E059-DDBA-4AD4-885F-2BAF61F72B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Local &amp; Cloud Message 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Store and Forward &amp; Gateway 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Linux and Windows Support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Open Source Runtime (MIT)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</p:txBody>
      </p:sp>
      <p:pic>
        <p:nvPicPr>
          <p:cNvPr id="1026" name="Picture 2" descr="Edge hub acts as a gateway between multiple physical devices and the cloud">
            <a:extLst>
              <a:ext uri="{FF2B5EF4-FFF2-40B4-BE49-F238E27FC236}">
                <a16:creationId xmlns:a16="http://schemas.microsoft.com/office/drawing/2014/main" id="{269DC01C-E6F3-4169-AB28-71983EDE6B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2"/>
          <a:stretch/>
        </p:blipFill>
        <p:spPr bwMode="auto">
          <a:xfrm>
            <a:off x="1583150" y="4199513"/>
            <a:ext cx="9016057" cy="245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nsider Dev Tour template v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sider Dev Tour template v2.potx" id="{AFA6B6AA-989D-4216-BD62-3AC54CC3246C}" vid="{1CB99B29-D214-44D7-B747-84D684FF3B9B}"/>
    </a:ext>
  </a:extLst>
</a:theme>
</file>

<file path=ppt/theme/theme2.xml><?xml version="1.0" encoding="utf-8"?>
<a:theme xmlns:a="http://schemas.openxmlformats.org/drawingml/2006/main" name="1_5-50195_Microsoft_Build_Template">
  <a:themeElements>
    <a:clrScheme name="Microsoft Build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05050"/>
      </a:accent1>
      <a:accent2>
        <a:srgbClr val="D2D2D2"/>
      </a:accent2>
      <a:accent3>
        <a:srgbClr val="E3008C"/>
      </a:accent3>
      <a:accent4>
        <a:srgbClr val="32145A"/>
      </a:accent4>
      <a:accent5>
        <a:srgbClr val="2139B5"/>
      </a:accent5>
      <a:accent6>
        <a:srgbClr val="E6E6E6"/>
      </a:accent6>
      <a:hlink>
        <a:srgbClr val="2139B5"/>
      </a:hlink>
      <a:folHlink>
        <a:srgbClr val="2139B5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8_MikeHarsh_ScottHunter" id="{A92721DF-E505-45E3-BB64-A522BB00C962}" vid="{B8140292-9B88-47A6-9DC2-F9442A0F53DD}"/>
    </a:ext>
  </a:extLst>
</a:theme>
</file>

<file path=ppt/theme/theme3.xml><?xml version="1.0" encoding="utf-8"?>
<a:theme xmlns:a="http://schemas.openxmlformats.org/drawingml/2006/main" name="5-50195_Microsoft_Build_Template">
  <a:themeElements>
    <a:clrScheme name="Microsoft Build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05050"/>
      </a:accent1>
      <a:accent2>
        <a:srgbClr val="D2D2D2"/>
      </a:accent2>
      <a:accent3>
        <a:srgbClr val="E3008C"/>
      </a:accent3>
      <a:accent4>
        <a:srgbClr val="32145A"/>
      </a:accent4>
      <a:accent5>
        <a:srgbClr val="2139B5"/>
      </a:accent5>
      <a:accent6>
        <a:srgbClr val="E6E6E6"/>
      </a:accent6>
      <a:hlink>
        <a:srgbClr val="2139B5"/>
      </a:hlink>
      <a:folHlink>
        <a:srgbClr val="2139B5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8_16x9_Breakout_Template.potx" id="{1A72F1D6-8E00-44B7-8612-A96C51648790}" vid="{FC63816D-7A82-403A-9DF6-29F1914C4360}"/>
    </a:ext>
  </a:extLst>
</a:theme>
</file>

<file path=ppt/theme/theme4.xml><?xml version="1.0" encoding="utf-8"?>
<a:theme xmlns:a="http://schemas.openxmlformats.org/drawingml/2006/main" name="1_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M_TT_White_SoftBlack_Jan_26_2018.potx" id="{FAF767A5-BCA3-49EF-AE3A-1B2ED41E981A}" vid="{079C5C20-462B-42D4-8EFB-8051F7048BDC}"/>
    </a:ext>
  </a:extLst>
</a:theme>
</file>

<file path=ppt/theme/theme5.xml><?xml version="1.0" encoding="utf-8"?>
<a:theme xmlns:a="http://schemas.openxmlformats.org/drawingml/2006/main" name="2_5-50195_Microsoft_Build_Template">
  <a:themeElements>
    <a:clrScheme name="Microsoft Build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05050"/>
      </a:accent1>
      <a:accent2>
        <a:srgbClr val="D2D2D2"/>
      </a:accent2>
      <a:accent3>
        <a:srgbClr val="E3008C"/>
      </a:accent3>
      <a:accent4>
        <a:srgbClr val="32145A"/>
      </a:accent4>
      <a:accent5>
        <a:srgbClr val="2139B5"/>
      </a:accent5>
      <a:accent6>
        <a:srgbClr val="E6E6E6"/>
      </a:accent6>
      <a:hlink>
        <a:srgbClr val="2139B5"/>
      </a:hlink>
      <a:folHlink>
        <a:srgbClr val="2139B5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8_16x9_Breakout_Template.potx" id="{1A72F1D6-8E00-44B7-8612-A96C51648790}" vid="{FC63816D-7A82-403A-9DF6-29F1914C4360}"/>
    </a:ext>
  </a:extLst>
</a:theme>
</file>

<file path=ppt/theme/theme6.xml><?xml version="1.0" encoding="utf-8"?>
<a:theme xmlns:a="http://schemas.openxmlformats.org/drawingml/2006/main" name="Microsoft_Light_Template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2017_Final_Regular" id="{BF07714B-27F9-44DD-9E72-629E6A452987}" vid="{A5E47DA6-93F5-4D39-B1E8-F65AC147B9EE}"/>
    </a:ext>
  </a:extLst>
</a:theme>
</file>

<file path=ppt/theme/theme7.xml><?xml version="1.0" encoding="utf-8"?>
<a:theme xmlns:a="http://schemas.openxmlformats.org/drawingml/2006/main" name="Azure PPT Template - 2018">
  <a:themeElements>
    <a:clrScheme name="Azure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E6E6E6"/>
      </a:accent1>
      <a:accent2>
        <a:srgbClr val="D2D2D2"/>
      </a:accent2>
      <a:accent3>
        <a:srgbClr val="737373"/>
      </a:accent3>
      <a:accent4>
        <a:srgbClr val="505050"/>
      </a:accent4>
      <a:accent5>
        <a:srgbClr val="BAD80A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 PPT Template 2018 presentation_v3" id="{1968021E-D85B-4A85-BB07-6BF24CCBC27F}" vid="{6E53F19A-D2E9-48F2-9B61-183D930FD7CB}"/>
    </a:ext>
  </a:extLst>
</a:theme>
</file>

<file path=ppt/theme/theme8.xml><?xml version="1.0" encoding="utf-8"?>
<a:theme xmlns:a="http://schemas.openxmlformats.org/drawingml/2006/main" name="1_Microsoft_Light_Template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2017_Final_Regular" id="{BF07714B-27F9-44DD-9E72-629E6A452987}" vid="{A5E47DA6-93F5-4D39-B1E8-F65AC147B9EE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Microsoft_Build_2018_16x9_Breakout_Template</Template>
  <TotalTime>123</TotalTime>
  <Words>1779</Words>
  <Application>Microsoft Office PowerPoint</Application>
  <PresentationFormat>Widescreen</PresentationFormat>
  <Paragraphs>312</Paragraphs>
  <Slides>21</Slides>
  <Notes>17</Notes>
  <HiddenSlides>2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21</vt:i4>
      </vt:variant>
    </vt:vector>
  </HeadingPairs>
  <TitlesOfParts>
    <vt:vector size="41" baseType="lpstr">
      <vt:lpstr>Arial</vt:lpstr>
      <vt:lpstr>Calibri</vt:lpstr>
      <vt:lpstr>Consolas</vt:lpstr>
      <vt:lpstr>DejaVu Sans</vt:lpstr>
      <vt:lpstr>Segoe</vt:lpstr>
      <vt:lpstr>Segoe UI</vt:lpstr>
      <vt:lpstr>Segoe UI Light</vt:lpstr>
      <vt:lpstr>Segoe UI Semibold</vt:lpstr>
      <vt:lpstr>Segoe UI Semilight</vt:lpstr>
      <vt:lpstr>StarSymbol</vt:lpstr>
      <vt:lpstr>Times New Roman</vt:lpstr>
      <vt:lpstr>Wingdings</vt:lpstr>
      <vt:lpstr>Insider Dev Tour template v2</vt:lpstr>
      <vt:lpstr>1_5-50195_Microsoft_Build_Template</vt:lpstr>
      <vt:lpstr>5-50195_Microsoft_Build_Template</vt:lpstr>
      <vt:lpstr>1_WHITE TEMPLATE</vt:lpstr>
      <vt:lpstr>2_5-50195_Microsoft_Build_Template</vt:lpstr>
      <vt:lpstr>Microsoft_Light_Template</vt:lpstr>
      <vt:lpstr>Azure PPT Template - 2018</vt:lpstr>
      <vt:lpstr>1_Microsoft_Light_Template</vt:lpstr>
      <vt:lpstr>The Edge of Reason Azure IoT Edge</vt:lpstr>
      <vt:lpstr>PowerPoint Presentation</vt:lpstr>
      <vt:lpstr>Comprehensive Set of Capabilities for IoT Solutions</vt:lpstr>
      <vt:lpstr>PowerPoint Presentation</vt:lpstr>
      <vt:lpstr>Azure IoT Reference Architecture</vt:lpstr>
      <vt:lpstr>PowerPoint Presentation</vt:lpstr>
      <vt:lpstr>Shift to the edge</vt:lpstr>
      <vt:lpstr>Azure IoT Hub in the Cloud and on the Edge</vt:lpstr>
      <vt:lpstr>Azure IoT Edge Design Principles</vt:lpstr>
      <vt:lpstr>Azure IoT Edge Development</vt:lpstr>
      <vt:lpstr>IoT Edge Runtime Concepts</vt:lpstr>
      <vt:lpstr>PowerPoint Presentation</vt:lpstr>
      <vt:lpstr>PowerPoint Presentation</vt:lpstr>
      <vt:lpstr>Azure IoT Edge in Action</vt:lpstr>
      <vt:lpstr>Hardware for Azure IoT Edge</vt:lpstr>
      <vt:lpstr>Certified hardware for Azure IoT Edge</vt:lpstr>
      <vt:lpstr>Azure IoT Edge Development Cognitive Services Vision </vt:lpstr>
      <vt:lpstr>Demo: Retail for Visual Impaired People</vt:lpstr>
      <vt:lpstr>Developing Modules</vt:lpstr>
      <vt:lpstr>AI on Azure IoT Edge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Emmanuel Bertrand</dc:creator>
  <dc:description/>
  <cp:lastModifiedBy>Dave Glover (APEX)</cp:lastModifiedBy>
  <cp:revision>4</cp:revision>
  <cp:lastPrinted>2018-06-21T03:23:26Z</cp:lastPrinted>
  <dcterms:created xsi:type="dcterms:W3CDTF">2018-05-04T16:40:05Z</dcterms:created>
  <dcterms:modified xsi:type="dcterms:W3CDTF">2018-11-07T01:06:58Z</dcterms:modified>
  <dc:language>en-AU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Audience">
    <vt:lpwstr/>
  </property>
  <property fmtid="{D5CDD505-2E9C-101B-9397-08002B2CF9AE}" pid="4" name="Audience1">
    <vt:lpwstr/>
  </property>
  <property fmtid="{D5CDD505-2E9C-101B-9397-08002B2CF9AE}" pid="5" name="Campaign">
    <vt:lpwstr/>
  </property>
  <property fmtid="{D5CDD505-2E9C-101B-9397-08002B2CF9AE}" pid="6" name="ContentTypeId">
    <vt:lpwstr>0x010100F1C5440DF00361458231CD93B84B4EBD</vt:lpwstr>
  </property>
  <property fmtid="{D5CDD505-2E9C-101B-9397-08002B2CF9AE}" pid="7" name="Event Location">
    <vt:lpwstr>19;#Seattle|54f46ed2-c77e-4a59-b182-a4171fdb0d11</vt:lpwstr>
  </property>
  <property fmtid="{D5CDD505-2E9C-101B-9397-08002B2CF9AE}" pid="8" name="Event Name">
    <vt:lpwstr>45;#Build|58542b36-5bf5-46a6-a53f-a41fb7a73785</vt:lpwstr>
  </property>
  <property fmtid="{D5CDD505-2E9C-101B-9397-08002B2CF9AE}" pid="9" name="Event Venue">
    <vt:lpwstr>20;#Washington State Convention and Trade Center|2ebf141d-f871-4cc9-bf08-f87f112ab464</vt:lpwstr>
  </property>
  <property fmtid="{D5CDD505-2E9C-101B-9397-08002B2CF9AE}" pid="10" name="Event1">
    <vt:lpwstr>622;#Unassigned|2c8af875-f38a-40b8-a0a9-056aed3fc8c0</vt:lpwstr>
  </property>
  <property fmtid="{D5CDD505-2E9C-101B-9397-08002B2CF9AE}" pid="11" name="HiddenSlides">
    <vt:i4>0</vt:i4>
  </property>
  <property fmtid="{D5CDD505-2E9C-101B-9397-08002B2CF9AE}" pid="12" name="HyperlinksChanged">
    <vt:bool>false</vt:bool>
  </property>
  <property fmtid="{D5CDD505-2E9C-101B-9397-08002B2CF9AE}" pid="13" name="IsMyDocuments">
    <vt:bool>true</vt:bool>
  </property>
  <property fmtid="{D5CDD505-2E9C-101B-9397-08002B2CF9AE}" pid="14" name="LinksUpToDate">
    <vt:bool>false</vt:bool>
  </property>
  <property fmtid="{D5CDD505-2E9C-101B-9397-08002B2CF9AE}" pid="15" name="MMClips">
    <vt:i4>0</vt:i4>
  </property>
  <property fmtid="{D5CDD505-2E9C-101B-9397-08002B2CF9AE}" pid="16" name="MSIP_Label_f42aa342-8706-4288-bd11-ebb85995028c_Application">
    <vt:lpwstr>Microsoft Azure Information Protection</vt:lpwstr>
  </property>
  <property fmtid="{D5CDD505-2E9C-101B-9397-08002B2CF9AE}" pid="17" name="MSIP_Label_f42aa342-8706-4288-bd11-ebb85995028c_Enabled">
    <vt:lpwstr>True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MSIP_Label_f42aa342-8706-4288-bd11-ebb85995028c_Name">
    <vt:lpwstr>General</vt:lpwstr>
  </property>
  <property fmtid="{D5CDD505-2E9C-101B-9397-08002B2CF9AE}" pid="20" name="MSIP_Label_f42aa342-8706-4288-bd11-ebb85995028c_Owner">
    <vt:lpwstr>maryfj@microsoft.com</vt:lpwstr>
  </property>
  <property fmtid="{D5CDD505-2E9C-101B-9397-08002B2CF9AE}" pid="21" name="MSIP_Label_f42aa342-8706-4288-bd11-ebb85995028c_Ref">
    <vt:lpwstr>https://api.informationprotection.azure.com/api/72f988bf-86f1-41af-91ab-2d7cd011db47</vt:lpwstr>
  </property>
  <property fmtid="{D5CDD505-2E9C-101B-9397-08002B2CF9AE}" pid="22" name="MSIP_Label_f42aa342-8706-4288-bd11-ebb85995028c_SetDate">
    <vt:lpwstr>2017-08-29T14:27:20.8568347-07:00</vt:lpwstr>
  </property>
  <property fmtid="{D5CDD505-2E9C-101B-9397-08002B2CF9AE}" pid="23" name="MSIP_Label_f42aa342-8706-4288-bd11-ebb85995028c_SiteId">
    <vt:lpwstr>72f988bf-86f1-41af-91ab-2d7cd011db47</vt:lpwstr>
  </property>
  <property fmtid="{D5CDD505-2E9C-101B-9397-08002B2CF9AE}" pid="24" name="Notes">
    <vt:i4>19</vt:i4>
  </property>
  <property fmtid="{D5CDD505-2E9C-101B-9397-08002B2CF9AE}" pid="25" name="PresentationFormat">
    <vt:lpwstr>Widescreen</vt:lpwstr>
  </property>
  <property fmtid="{D5CDD505-2E9C-101B-9397-08002B2CF9AE}" pid="26" name="Product">
    <vt:lpwstr/>
  </property>
  <property fmtid="{D5CDD505-2E9C-101B-9397-08002B2CF9AE}" pid="27" name="ScaleCrop">
    <vt:bool>false</vt:bool>
  </property>
  <property fmtid="{D5CDD505-2E9C-101B-9397-08002B2CF9AE}" pid="28" name="Sensitivity">
    <vt:lpwstr>General</vt:lpwstr>
  </property>
  <property fmtid="{D5CDD505-2E9C-101B-9397-08002B2CF9AE}" pid="29" name="ShareDoc">
    <vt:bool>false</vt:bool>
  </property>
  <property fmtid="{D5CDD505-2E9C-101B-9397-08002B2CF9AE}" pid="30" name="Slides">
    <vt:i4>24</vt:i4>
  </property>
  <property fmtid="{D5CDD505-2E9C-101B-9397-08002B2CF9AE}" pid="31" name="TaxKeyword">
    <vt:lpwstr>42;#Microsoft Build|98156d08-f86c-467a-ad79-de9e9c534df7</vt:lpwstr>
  </property>
  <property fmtid="{D5CDD505-2E9C-101B-9397-08002B2CF9AE}" pid="32" name="Track">
    <vt:lpwstr/>
  </property>
</Properties>
</file>